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64" r:id="rId2"/>
    <p:sldId id="260" r:id="rId3"/>
    <p:sldId id="283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86" r:id="rId13"/>
    <p:sldId id="290" r:id="rId14"/>
    <p:sldId id="287" r:id="rId15"/>
    <p:sldId id="288" r:id="rId16"/>
    <p:sldId id="289" r:id="rId17"/>
    <p:sldId id="275" r:id="rId18"/>
    <p:sldId id="295" r:id="rId19"/>
    <p:sldId id="297" r:id="rId20"/>
    <p:sldId id="298" r:id="rId21"/>
    <p:sldId id="299" r:id="rId22"/>
    <p:sldId id="296" r:id="rId23"/>
    <p:sldId id="291" r:id="rId24"/>
    <p:sldId id="292" r:id="rId25"/>
    <p:sldId id="293" r:id="rId26"/>
    <p:sldId id="300" r:id="rId27"/>
    <p:sldId id="294" r:id="rId28"/>
    <p:sldId id="281" r:id="rId29"/>
    <p:sldId id="282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948" y="-1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Gender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Male</c:v>
                </c:pt>
                <c:pt idx="1">
                  <c:v>Female</c:v>
                </c:pt>
                <c:pt idx="2">
                  <c:v>Other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50</c:v>
                </c:pt>
                <c:pt idx="1">
                  <c:v>47</c:v>
                </c:pt>
                <c:pt idx="2">
                  <c:v>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Age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15-20</c:v>
                </c:pt>
                <c:pt idx="1">
                  <c:v>21-30</c:v>
                </c:pt>
                <c:pt idx="2">
                  <c:v>30-40</c:v>
                </c:pt>
                <c:pt idx="3">
                  <c:v>&gt;40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16</c:v>
                </c:pt>
                <c:pt idx="1">
                  <c:v>53</c:v>
                </c:pt>
                <c:pt idx="2">
                  <c:v>19</c:v>
                </c:pt>
                <c:pt idx="3">
                  <c:v>12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4268971813305942"/>
          <c:y val="0.56269593053204803"/>
          <c:w val="0.33557115143215793"/>
          <c:h val="0.35294944440356174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Real Problems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78</c:v>
                </c:pt>
                <c:pt idx="1">
                  <c:v>22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Willing to use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99.8</c:v>
                </c:pt>
                <c:pt idx="1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spPr>
    <a:solidFill>
      <a:schemeClr val="bg1">
        <a:lumMod val="75000"/>
      </a:schemeClr>
    </a:solidFill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Current Solutions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Ask parents</c:v>
                </c:pt>
                <c:pt idx="1">
                  <c:v>Search Internet</c:v>
                </c:pt>
                <c:pt idx="2">
                  <c:v>Go nearby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36</c:v>
                </c:pt>
                <c:pt idx="1">
                  <c:v>38</c:v>
                </c:pt>
                <c:pt idx="2">
                  <c:v>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jpeg"/><Relationship Id="rId4" Type="http://schemas.openxmlformats.org/officeDocument/2006/relationships/image" Target="../media/image29.jp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image" Target="../media/image21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jpeg"/><Relationship Id="rId4" Type="http://schemas.openxmlformats.org/officeDocument/2006/relationships/image" Target="../media/image29.jp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image" Target="../media/image21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0BD3A6-B950-4720-AFBB-39E56F0AE9E0}" type="doc">
      <dgm:prSet loTypeId="urn:microsoft.com/office/officeart/2005/8/layout/radial4" loCatId="relationship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4CEF096-B597-4AC6-969A-7FCDB5002396}">
      <dgm:prSet phldrT="[Text]"/>
      <dgm:spPr/>
      <dgm:t>
        <a:bodyPr/>
        <a:lstStyle/>
        <a:p>
          <a:r>
            <a:rPr lang="en-US" dirty="0" err="1" smtClean="0"/>
            <a:t>TaCare</a:t>
          </a:r>
          <a:endParaRPr lang="en-US" dirty="0"/>
        </a:p>
      </dgm:t>
    </dgm:pt>
    <dgm:pt modelId="{F033A385-869F-4D14-B4EE-1685F265408E}" type="parTrans" cxnId="{5C2ECAA9-418B-4B29-8C01-BBD6676A00D8}">
      <dgm:prSet/>
      <dgm:spPr/>
      <dgm:t>
        <a:bodyPr/>
        <a:lstStyle/>
        <a:p>
          <a:endParaRPr lang="en-US"/>
        </a:p>
      </dgm:t>
    </dgm:pt>
    <dgm:pt modelId="{E2F4529B-F83C-448A-877E-20A6A9A69935}" type="sibTrans" cxnId="{5C2ECAA9-418B-4B29-8C01-BBD6676A00D8}">
      <dgm:prSet/>
      <dgm:spPr/>
      <dgm:t>
        <a:bodyPr/>
        <a:lstStyle/>
        <a:p>
          <a:endParaRPr lang="en-US"/>
        </a:p>
      </dgm:t>
    </dgm:pt>
    <dgm:pt modelId="{1404885F-6F68-4C30-8C7A-10AB50C07669}">
      <dgm:prSet phldrT="[Text]"/>
      <dgm:spPr/>
      <dgm:t>
        <a:bodyPr/>
        <a:lstStyle/>
        <a:p>
          <a:r>
            <a:rPr lang="en-US" dirty="0" smtClean="0"/>
            <a:t>News</a:t>
          </a:r>
          <a:endParaRPr lang="en-US" dirty="0"/>
        </a:p>
      </dgm:t>
    </dgm:pt>
    <dgm:pt modelId="{E70EED0A-A115-41C0-BD21-85908C21D95D}" type="parTrans" cxnId="{DFB1D310-F1E3-4EE8-B43E-B887060A62EE}">
      <dgm:prSet/>
      <dgm:spPr/>
      <dgm:t>
        <a:bodyPr/>
        <a:lstStyle/>
        <a:p>
          <a:endParaRPr lang="en-US"/>
        </a:p>
      </dgm:t>
    </dgm:pt>
    <dgm:pt modelId="{EDEE0D75-EC51-4E4A-B92D-3002224A79BB}" type="sibTrans" cxnId="{DFB1D310-F1E3-4EE8-B43E-B887060A62EE}">
      <dgm:prSet/>
      <dgm:spPr/>
      <dgm:t>
        <a:bodyPr/>
        <a:lstStyle/>
        <a:p>
          <a:endParaRPr lang="en-US"/>
        </a:p>
      </dgm:t>
    </dgm:pt>
    <dgm:pt modelId="{486D49DB-268D-448A-A224-DBAB229BECD5}">
      <dgm:prSet phldrT="[Text]"/>
      <dgm:spPr/>
      <dgm:t>
        <a:bodyPr/>
        <a:lstStyle/>
        <a:p>
          <a:r>
            <a:rPr lang="en-US" dirty="0" smtClean="0"/>
            <a:t>Profiles</a:t>
          </a:r>
          <a:endParaRPr lang="en-US" dirty="0"/>
        </a:p>
      </dgm:t>
    </dgm:pt>
    <dgm:pt modelId="{B29DC454-32B0-4602-8BEE-1039BC859157}" type="parTrans" cxnId="{91BB8C8F-1FC6-4446-9E0D-280957DA26B8}">
      <dgm:prSet/>
      <dgm:spPr/>
      <dgm:t>
        <a:bodyPr/>
        <a:lstStyle/>
        <a:p>
          <a:endParaRPr lang="en-US"/>
        </a:p>
      </dgm:t>
    </dgm:pt>
    <dgm:pt modelId="{D8873277-6154-4D31-901B-6FD47201BE96}" type="sibTrans" cxnId="{91BB8C8F-1FC6-4446-9E0D-280957DA26B8}">
      <dgm:prSet/>
      <dgm:spPr/>
      <dgm:t>
        <a:bodyPr/>
        <a:lstStyle/>
        <a:p>
          <a:endParaRPr lang="en-US"/>
        </a:p>
      </dgm:t>
    </dgm:pt>
    <dgm:pt modelId="{00977A48-D6EE-40E2-986D-FB13E4F88731}">
      <dgm:prSet phldrT="[Text]"/>
      <dgm:spPr/>
      <dgm:t>
        <a:bodyPr/>
        <a:lstStyle/>
        <a:p>
          <a:r>
            <a:rPr lang="en-US" dirty="0" smtClean="0"/>
            <a:t>Care Packages</a:t>
          </a:r>
          <a:endParaRPr lang="en-US" dirty="0"/>
        </a:p>
      </dgm:t>
    </dgm:pt>
    <dgm:pt modelId="{2D9BF9B2-1FC1-4D8B-BA9B-8AA391C27AB9}" type="parTrans" cxnId="{685ED989-1A84-4AF8-BE13-EA278C960D58}">
      <dgm:prSet/>
      <dgm:spPr/>
      <dgm:t>
        <a:bodyPr/>
        <a:lstStyle/>
        <a:p>
          <a:endParaRPr lang="en-US"/>
        </a:p>
      </dgm:t>
    </dgm:pt>
    <dgm:pt modelId="{B76BEE8D-5946-4FEE-8DF2-22A96FD94DA5}" type="sibTrans" cxnId="{685ED989-1A84-4AF8-BE13-EA278C960D58}">
      <dgm:prSet/>
      <dgm:spPr/>
      <dgm:t>
        <a:bodyPr/>
        <a:lstStyle/>
        <a:p>
          <a:endParaRPr lang="en-US"/>
        </a:p>
      </dgm:t>
    </dgm:pt>
    <dgm:pt modelId="{A3713FE6-63A0-48CE-AC4B-6524EE3D75AE}">
      <dgm:prSet phldrT="[Text]"/>
      <dgm:spPr/>
      <dgm:t>
        <a:bodyPr/>
        <a:lstStyle/>
        <a:p>
          <a:r>
            <a:rPr lang="en-US" dirty="0" smtClean="0"/>
            <a:t>Online Health Consultant</a:t>
          </a:r>
          <a:endParaRPr lang="en-US" dirty="0"/>
        </a:p>
      </dgm:t>
    </dgm:pt>
    <dgm:pt modelId="{C74C1443-1BD4-4C2A-B25F-2FB7DCCBACC2}" type="parTrans" cxnId="{692E3B30-CEB4-4A9B-A42A-B893DAF9FEA3}">
      <dgm:prSet/>
      <dgm:spPr/>
      <dgm:t>
        <a:bodyPr/>
        <a:lstStyle/>
        <a:p>
          <a:endParaRPr lang="en-US"/>
        </a:p>
      </dgm:t>
    </dgm:pt>
    <dgm:pt modelId="{101A2D28-280D-490C-AA7B-090C25EF5613}" type="sibTrans" cxnId="{692E3B30-CEB4-4A9B-A42A-B893DAF9FEA3}">
      <dgm:prSet/>
      <dgm:spPr/>
      <dgm:t>
        <a:bodyPr/>
        <a:lstStyle/>
        <a:p>
          <a:endParaRPr lang="en-US"/>
        </a:p>
      </dgm:t>
    </dgm:pt>
    <dgm:pt modelId="{D6D474A2-DB28-4AE0-B164-A4B856DE5B14}" type="pres">
      <dgm:prSet presAssocID="{9D0BD3A6-B950-4720-AFBB-39E56F0AE9E0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CA31B42-F6EB-4537-8D9D-5D53174B47E3}" type="pres">
      <dgm:prSet presAssocID="{64CEF096-B597-4AC6-969A-7FCDB5002396}" presName="centerShape" presStyleLbl="node0" presStyleIdx="0" presStyleCnt="1"/>
      <dgm:spPr/>
      <dgm:t>
        <a:bodyPr/>
        <a:lstStyle/>
        <a:p>
          <a:endParaRPr lang="en-US"/>
        </a:p>
      </dgm:t>
    </dgm:pt>
    <dgm:pt modelId="{68B9C97A-FBB0-43FB-8DCA-5CC24C501EB4}" type="pres">
      <dgm:prSet presAssocID="{E70EED0A-A115-41C0-BD21-85908C21D95D}" presName="parTrans" presStyleLbl="bgSibTrans2D1" presStyleIdx="0" presStyleCnt="4"/>
      <dgm:spPr/>
      <dgm:t>
        <a:bodyPr/>
        <a:lstStyle/>
        <a:p>
          <a:endParaRPr lang="en-US"/>
        </a:p>
      </dgm:t>
    </dgm:pt>
    <dgm:pt modelId="{5D7681E7-7806-4BC9-9071-3E0E0DCC0D04}" type="pres">
      <dgm:prSet presAssocID="{1404885F-6F68-4C30-8C7A-10AB50C07669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021531-6AFE-4CC4-AE43-B36FC68AC699}" type="pres">
      <dgm:prSet presAssocID="{B29DC454-32B0-4602-8BEE-1039BC859157}" presName="parTrans" presStyleLbl="bgSibTrans2D1" presStyleIdx="1" presStyleCnt="4"/>
      <dgm:spPr/>
      <dgm:t>
        <a:bodyPr/>
        <a:lstStyle/>
        <a:p>
          <a:endParaRPr lang="en-US"/>
        </a:p>
      </dgm:t>
    </dgm:pt>
    <dgm:pt modelId="{6D12BEB7-3822-4D1A-B4E6-185FCBA09665}" type="pres">
      <dgm:prSet presAssocID="{486D49DB-268D-448A-A224-DBAB229BECD5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286B5F-B925-4A8B-8250-A591207860FD}" type="pres">
      <dgm:prSet presAssocID="{2D9BF9B2-1FC1-4D8B-BA9B-8AA391C27AB9}" presName="parTrans" presStyleLbl="bgSibTrans2D1" presStyleIdx="2" presStyleCnt="4"/>
      <dgm:spPr/>
      <dgm:t>
        <a:bodyPr/>
        <a:lstStyle/>
        <a:p>
          <a:endParaRPr lang="en-US"/>
        </a:p>
      </dgm:t>
    </dgm:pt>
    <dgm:pt modelId="{D4280538-D8DE-4968-B628-46CDAC4CC466}" type="pres">
      <dgm:prSet presAssocID="{00977A48-D6EE-40E2-986D-FB13E4F8873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122869-BF8B-4DEA-8607-95F96742BED6}" type="pres">
      <dgm:prSet presAssocID="{C74C1443-1BD4-4C2A-B25F-2FB7DCCBACC2}" presName="parTrans" presStyleLbl="bgSibTrans2D1" presStyleIdx="3" presStyleCnt="4"/>
      <dgm:spPr/>
      <dgm:t>
        <a:bodyPr/>
        <a:lstStyle/>
        <a:p>
          <a:endParaRPr lang="en-US"/>
        </a:p>
      </dgm:t>
    </dgm:pt>
    <dgm:pt modelId="{364FE395-3D7C-4B0F-827A-52F59D3D797D}" type="pres">
      <dgm:prSet presAssocID="{A3713FE6-63A0-48CE-AC4B-6524EE3D75AE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BB8C8F-1FC6-4446-9E0D-280957DA26B8}" srcId="{64CEF096-B597-4AC6-969A-7FCDB5002396}" destId="{486D49DB-268D-448A-A224-DBAB229BECD5}" srcOrd="1" destOrd="0" parTransId="{B29DC454-32B0-4602-8BEE-1039BC859157}" sibTransId="{D8873277-6154-4D31-901B-6FD47201BE96}"/>
    <dgm:cxn modelId="{4069B23C-B525-4F35-B557-9DE252C075DC}" type="presOf" srcId="{2D9BF9B2-1FC1-4D8B-BA9B-8AA391C27AB9}" destId="{E1286B5F-B925-4A8B-8250-A591207860FD}" srcOrd="0" destOrd="0" presId="urn:microsoft.com/office/officeart/2005/8/layout/radial4"/>
    <dgm:cxn modelId="{685ED989-1A84-4AF8-BE13-EA278C960D58}" srcId="{64CEF096-B597-4AC6-969A-7FCDB5002396}" destId="{00977A48-D6EE-40E2-986D-FB13E4F88731}" srcOrd="2" destOrd="0" parTransId="{2D9BF9B2-1FC1-4D8B-BA9B-8AA391C27AB9}" sibTransId="{B76BEE8D-5946-4FEE-8DF2-22A96FD94DA5}"/>
    <dgm:cxn modelId="{6559B554-401C-41C1-8FED-84812BFE0414}" type="presOf" srcId="{C74C1443-1BD4-4C2A-B25F-2FB7DCCBACC2}" destId="{D8122869-BF8B-4DEA-8607-95F96742BED6}" srcOrd="0" destOrd="0" presId="urn:microsoft.com/office/officeart/2005/8/layout/radial4"/>
    <dgm:cxn modelId="{5C2ECAA9-418B-4B29-8C01-BBD6676A00D8}" srcId="{9D0BD3A6-B950-4720-AFBB-39E56F0AE9E0}" destId="{64CEF096-B597-4AC6-969A-7FCDB5002396}" srcOrd="0" destOrd="0" parTransId="{F033A385-869F-4D14-B4EE-1685F265408E}" sibTransId="{E2F4529B-F83C-448A-877E-20A6A9A69935}"/>
    <dgm:cxn modelId="{AC701D90-47D4-41F0-9EDA-36F9CB188210}" type="presOf" srcId="{486D49DB-268D-448A-A224-DBAB229BECD5}" destId="{6D12BEB7-3822-4D1A-B4E6-185FCBA09665}" srcOrd="0" destOrd="0" presId="urn:microsoft.com/office/officeart/2005/8/layout/radial4"/>
    <dgm:cxn modelId="{F01747CD-078C-40F2-92ED-0512C56AA506}" type="presOf" srcId="{64CEF096-B597-4AC6-969A-7FCDB5002396}" destId="{2CA31B42-F6EB-4537-8D9D-5D53174B47E3}" srcOrd="0" destOrd="0" presId="urn:microsoft.com/office/officeart/2005/8/layout/radial4"/>
    <dgm:cxn modelId="{9BF726B2-8B6C-4641-BA46-DA96C6B7D392}" type="presOf" srcId="{A3713FE6-63A0-48CE-AC4B-6524EE3D75AE}" destId="{364FE395-3D7C-4B0F-827A-52F59D3D797D}" srcOrd="0" destOrd="0" presId="urn:microsoft.com/office/officeart/2005/8/layout/radial4"/>
    <dgm:cxn modelId="{4FC3AAB3-E68F-4193-BEDB-DFA445AEC6C5}" type="presOf" srcId="{00977A48-D6EE-40E2-986D-FB13E4F88731}" destId="{D4280538-D8DE-4968-B628-46CDAC4CC466}" srcOrd="0" destOrd="0" presId="urn:microsoft.com/office/officeart/2005/8/layout/radial4"/>
    <dgm:cxn modelId="{CA7B5601-EF79-4E47-AB3E-E0C63C191B9B}" type="presOf" srcId="{E70EED0A-A115-41C0-BD21-85908C21D95D}" destId="{68B9C97A-FBB0-43FB-8DCA-5CC24C501EB4}" srcOrd="0" destOrd="0" presId="urn:microsoft.com/office/officeart/2005/8/layout/radial4"/>
    <dgm:cxn modelId="{692E3B30-CEB4-4A9B-A42A-B893DAF9FEA3}" srcId="{64CEF096-B597-4AC6-969A-7FCDB5002396}" destId="{A3713FE6-63A0-48CE-AC4B-6524EE3D75AE}" srcOrd="3" destOrd="0" parTransId="{C74C1443-1BD4-4C2A-B25F-2FB7DCCBACC2}" sibTransId="{101A2D28-280D-490C-AA7B-090C25EF5613}"/>
    <dgm:cxn modelId="{DFB1D310-F1E3-4EE8-B43E-B887060A62EE}" srcId="{64CEF096-B597-4AC6-969A-7FCDB5002396}" destId="{1404885F-6F68-4C30-8C7A-10AB50C07669}" srcOrd="0" destOrd="0" parTransId="{E70EED0A-A115-41C0-BD21-85908C21D95D}" sibTransId="{EDEE0D75-EC51-4E4A-B92D-3002224A79BB}"/>
    <dgm:cxn modelId="{F5C70B03-CEE3-4FCE-A1D9-FDB218512487}" type="presOf" srcId="{1404885F-6F68-4C30-8C7A-10AB50C07669}" destId="{5D7681E7-7806-4BC9-9071-3E0E0DCC0D04}" srcOrd="0" destOrd="0" presId="urn:microsoft.com/office/officeart/2005/8/layout/radial4"/>
    <dgm:cxn modelId="{E400AB59-91A1-46F4-A4DB-1AFD651F538B}" type="presOf" srcId="{B29DC454-32B0-4602-8BEE-1039BC859157}" destId="{85021531-6AFE-4CC4-AE43-B36FC68AC699}" srcOrd="0" destOrd="0" presId="urn:microsoft.com/office/officeart/2005/8/layout/radial4"/>
    <dgm:cxn modelId="{E8D2BCB4-FCDA-40DB-91D8-2895837C7272}" type="presOf" srcId="{9D0BD3A6-B950-4720-AFBB-39E56F0AE9E0}" destId="{D6D474A2-DB28-4AE0-B164-A4B856DE5B14}" srcOrd="0" destOrd="0" presId="urn:microsoft.com/office/officeart/2005/8/layout/radial4"/>
    <dgm:cxn modelId="{71679021-95A4-4F8C-AEC4-F282741FD2CD}" type="presParOf" srcId="{D6D474A2-DB28-4AE0-B164-A4B856DE5B14}" destId="{2CA31B42-F6EB-4537-8D9D-5D53174B47E3}" srcOrd="0" destOrd="0" presId="urn:microsoft.com/office/officeart/2005/8/layout/radial4"/>
    <dgm:cxn modelId="{E5D0460B-D181-489F-806F-C9B440B22F32}" type="presParOf" srcId="{D6D474A2-DB28-4AE0-B164-A4B856DE5B14}" destId="{68B9C97A-FBB0-43FB-8DCA-5CC24C501EB4}" srcOrd="1" destOrd="0" presId="urn:microsoft.com/office/officeart/2005/8/layout/radial4"/>
    <dgm:cxn modelId="{060C48FB-FA5E-4784-B039-84583095C6B8}" type="presParOf" srcId="{D6D474A2-DB28-4AE0-B164-A4B856DE5B14}" destId="{5D7681E7-7806-4BC9-9071-3E0E0DCC0D04}" srcOrd="2" destOrd="0" presId="urn:microsoft.com/office/officeart/2005/8/layout/radial4"/>
    <dgm:cxn modelId="{B2F8ED6F-813B-4535-B7BB-19D1E36E3F88}" type="presParOf" srcId="{D6D474A2-DB28-4AE0-B164-A4B856DE5B14}" destId="{85021531-6AFE-4CC4-AE43-B36FC68AC699}" srcOrd="3" destOrd="0" presId="urn:microsoft.com/office/officeart/2005/8/layout/radial4"/>
    <dgm:cxn modelId="{9D81A851-15A8-4B75-8FD0-9129E65CD387}" type="presParOf" srcId="{D6D474A2-DB28-4AE0-B164-A4B856DE5B14}" destId="{6D12BEB7-3822-4D1A-B4E6-185FCBA09665}" srcOrd="4" destOrd="0" presId="urn:microsoft.com/office/officeart/2005/8/layout/radial4"/>
    <dgm:cxn modelId="{7790A228-D78F-4BF6-9243-08A0F311EA9E}" type="presParOf" srcId="{D6D474A2-DB28-4AE0-B164-A4B856DE5B14}" destId="{E1286B5F-B925-4A8B-8250-A591207860FD}" srcOrd="5" destOrd="0" presId="urn:microsoft.com/office/officeart/2005/8/layout/radial4"/>
    <dgm:cxn modelId="{8D93A741-40CD-40D5-A4E2-77AA1368C7D6}" type="presParOf" srcId="{D6D474A2-DB28-4AE0-B164-A4B856DE5B14}" destId="{D4280538-D8DE-4968-B628-46CDAC4CC466}" srcOrd="6" destOrd="0" presId="urn:microsoft.com/office/officeart/2005/8/layout/radial4"/>
    <dgm:cxn modelId="{89B36F11-C8AD-4F74-9573-A1217DF09632}" type="presParOf" srcId="{D6D474A2-DB28-4AE0-B164-A4B856DE5B14}" destId="{D8122869-BF8B-4DEA-8607-95F96742BED6}" srcOrd="7" destOrd="0" presId="urn:microsoft.com/office/officeart/2005/8/layout/radial4"/>
    <dgm:cxn modelId="{1A56AE08-DFE2-4843-989E-498FE878FCD8}" type="presParOf" srcId="{D6D474A2-DB28-4AE0-B164-A4B856DE5B14}" destId="{364FE395-3D7C-4B0F-827A-52F59D3D797D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857364A-750E-4486-B1DB-CC22600DCC40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734836C-D215-4D3B-BFB2-3B0A5212D211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Director engineering KMS</a:t>
          </a:r>
          <a:endParaRPr lang="en-US" dirty="0">
            <a:solidFill>
              <a:schemeClr val="bg1"/>
            </a:solidFill>
          </a:endParaRPr>
        </a:p>
      </dgm:t>
    </dgm:pt>
    <dgm:pt modelId="{310270C8-870C-4FAD-ABE6-1F40401CD167}" type="parTrans" cxnId="{0949BB4A-3643-4BF4-958F-A0226A7F91A7}">
      <dgm:prSet/>
      <dgm:spPr/>
      <dgm:t>
        <a:bodyPr/>
        <a:lstStyle/>
        <a:p>
          <a:endParaRPr lang="en-US"/>
        </a:p>
      </dgm:t>
    </dgm:pt>
    <dgm:pt modelId="{ED36231F-AA6D-4273-A743-12F5CC4C08F6}" type="sibTrans" cxnId="{0949BB4A-3643-4BF4-958F-A0226A7F91A7}">
      <dgm:prSet/>
      <dgm:spPr/>
      <dgm:t>
        <a:bodyPr/>
        <a:lstStyle/>
        <a:p>
          <a:endParaRPr lang="en-US"/>
        </a:p>
      </dgm:t>
    </dgm:pt>
    <dgm:pt modelId="{D8DA8F0E-B77E-4984-A051-2F8BC944121D}">
      <dgm:prSet phldrT="[Text]"/>
      <dgm:spPr/>
      <dgm:t>
        <a:bodyPr/>
        <a:lstStyle/>
        <a:p>
          <a:r>
            <a:rPr lang="en-US" dirty="0" smtClean="0"/>
            <a:t>Nguyen Van Vu</a:t>
          </a:r>
          <a:endParaRPr lang="en-US" dirty="0"/>
        </a:p>
      </dgm:t>
    </dgm:pt>
    <dgm:pt modelId="{E6798DBA-8299-4CB4-B15B-61A9210EBF60}" type="parTrans" cxnId="{52235417-18D1-4F0F-8682-C46E1D6279CE}">
      <dgm:prSet/>
      <dgm:spPr/>
      <dgm:t>
        <a:bodyPr/>
        <a:lstStyle/>
        <a:p>
          <a:endParaRPr lang="en-US"/>
        </a:p>
      </dgm:t>
    </dgm:pt>
    <dgm:pt modelId="{9BAEA01F-D2AC-4484-A3CD-90BFF5B2685C}" type="sibTrans" cxnId="{52235417-18D1-4F0F-8682-C46E1D6279CE}">
      <dgm:prSet/>
      <dgm:spPr/>
      <dgm:t>
        <a:bodyPr/>
        <a:lstStyle/>
        <a:p>
          <a:endParaRPr lang="en-US"/>
        </a:p>
      </dgm:t>
    </dgm:pt>
    <dgm:pt modelId="{BB80311F-D27C-46D6-8602-778A3A9EF361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Senior engineering KMS</a:t>
          </a:r>
          <a:endParaRPr lang="en-US" dirty="0">
            <a:solidFill>
              <a:schemeClr val="bg1"/>
            </a:solidFill>
          </a:endParaRPr>
        </a:p>
      </dgm:t>
    </dgm:pt>
    <dgm:pt modelId="{090B8960-B405-496C-915C-CA56B10416ED}" type="parTrans" cxnId="{AB1EA0CC-4FB9-456A-8A29-D9A1A7149439}">
      <dgm:prSet/>
      <dgm:spPr/>
      <dgm:t>
        <a:bodyPr/>
        <a:lstStyle/>
        <a:p>
          <a:endParaRPr lang="en-US"/>
        </a:p>
      </dgm:t>
    </dgm:pt>
    <dgm:pt modelId="{AD259D92-AE5D-4E78-9D65-CC5FDFDE364D}" type="sibTrans" cxnId="{AB1EA0CC-4FB9-456A-8A29-D9A1A7149439}">
      <dgm:prSet/>
      <dgm:spPr/>
      <dgm:t>
        <a:bodyPr/>
        <a:lstStyle/>
        <a:p>
          <a:endParaRPr lang="en-US"/>
        </a:p>
      </dgm:t>
    </dgm:pt>
    <dgm:pt modelId="{50FCBF2D-B631-4828-AF24-C57A722DAF6E}">
      <dgm:prSet phldrT="[Text]"/>
      <dgm:spPr/>
      <dgm:t>
        <a:bodyPr/>
        <a:lstStyle/>
        <a:p>
          <a:r>
            <a:rPr lang="en-US" dirty="0" smtClean="0"/>
            <a:t>Lam Phuong </a:t>
          </a:r>
          <a:r>
            <a:rPr lang="en-US" dirty="0" err="1" smtClean="0"/>
            <a:t>Duy</a:t>
          </a:r>
          <a:endParaRPr lang="en-US" dirty="0"/>
        </a:p>
      </dgm:t>
    </dgm:pt>
    <dgm:pt modelId="{14068455-899E-4864-9B2A-88486A57E7F2}" type="parTrans" cxnId="{2B458EE2-8EB3-45CB-BFF9-D2D3C1C124BD}">
      <dgm:prSet/>
      <dgm:spPr/>
      <dgm:t>
        <a:bodyPr/>
        <a:lstStyle/>
        <a:p>
          <a:endParaRPr lang="en-US"/>
        </a:p>
      </dgm:t>
    </dgm:pt>
    <dgm:pt modelId="{B5B4D51C-072E-46FE-A8E5-4FAE64BC6A53}" type="sibTrans" cxnId="{2B458EE2-8EB3-45CB-BFF9-D2D3C1C124BD}">
      <dgm:prSet/>
      <dgm:spPr/>
      <dgm:t>
        <a:bodyPr/>
        <a:lstStyle/>
        <a:p>
          <a:endParaRPr lang="en-US"/>
        </a:p>
      </dgm:t>
    </dgm:pt>
    <dgm:pt modelId="{9E36F171-647A-4394-9A7E-022BB017A7C3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Doctor</a:t>
          </a:r>
          <a:endParaRPr lang="en-US" dirty="0">
            <a:solidFill>
              <a:schemeClr val="bg1"/>
            </a:solidFill>
          </a:endParaRPr>
        </a:p>
      </dgm:t>
    </dgm:pt>
    <dgm:pt modelId="{552018CD-0DF8-48C3-BCF7-9C5BDACD08CB}" type="parTrans" cxnId="{39EE2343-03DD-4C29-9B67-691E23EF579D}">
      <dgm:prSet/>
      <dgm:spPr/>
      <dgm:t>
        <a:bodyPr/>
        <a:lstStyle/>
        <a:p>
          <a:endParaRPr lang="en-US"/>
        </a:p>
      </dgm:t>
    </dgm:pt>
    <dgm:pt modelId="{3BA9BA30-6413-42FC-B746-B53625A820FE}" type="sibTrans" cxnId="{39EE2343-03DD-4C29-9B67-691E23EF579D}">
      <dgm:prSet/>
      <dgm:spPr/>
      <dgm:t>
        <a:bodyPr/>
        <a:lstStyle/>
        <a:p>
          <a:endParaRPr lang="en-US"/>
        </a:p>
      </dgm:t>
    </dgm:pt>
    <dgm:pt modelId="{AC6690D6-6B07-4E87-B1B4-DEA246ABA191}">
      <dgm:prSet phldrT="[Text]"/>
      <dgm:spPr/>
      <dgm:t>
        <a:bodyPr/>
        <a:lstStyle/>
        <a:p>
          <a:r>
            <a:rPr lang="en-US" dirty="0" smtClean="0"/>
            <a:t>Tran Van </a:t>
          </a:r>
          <a:r>
            <a:rPr lang="en-US" dirty="0" err="1" smtClean="0"/>
            <a:t>Tu</a:t>
          </a:r>
          <a:endParaRPr lang="en-US" dirty="0"/>
        </a:p>
      </dgm:t>
    </dgm:pt>
    <dgm:pt modelId="{EC6C5A82-C755-4AFA-B9E0-11220882DB37}" type="parTrans" cxnId="{1907B202-1480-45AD-AF42-C1C2343F7B27}">
      <dgm:prSet/>
      <dgm:spPr/>
      <dgm:t>
        <a:bodyPr/>
        <a:lstStyle/>
        <a:p>
          <a:endParaRPr lang="en-US"/>
        </a:p>
      </dgm:t>
    </dgm:pt>
    <dgm:pt modelId="{CF2C04A5-3A72-47AE-8600-5E7295CD76A5}" type="sibTrans" cxnId="{1907B202-1480-45AD-AF42-C1C2343F7B27}">
      <dgm:prSet/>
      <dgm:spPr/>
      <dgm:t>
        <a:bodyPr/>
        <a:lstStyle/>
        <a:p>
          <a:endParaRPr lang="en-US"/>
        </a:p>
      </dgm:t>
    </dgm:pt>
    <dgm:pt modelId="{15157CB4-C678-4E93-90CC-08C812B94803}">
      <dgm:prSet phldrT="[Text]"/>
      <dgm:spPr/>
      <dgm:t>
        <a:bodyPr/>
        <a:lstStyle/>
        <a:p>
          <a:r>
            <a:rPr lang="en-US" dirty="0" smtClean="0"/>
            <a:t>Huynh </a:t>
          </a:r>
          <a:r>
            <a:rPr lang="en-US" dirty="0" err="1" smtClean="0"/>
            <a:t>Bao</a:t>
          </a:r>
          <a:r>
            <a:rPr lang="en-US" dirty="0" smtClean="0"/>
            <a:t> Tuan</a:t>
          </a:r>
          <a:endParaRPr lang="en-US" dirty="0"/>
        </a:p>
      </dgm:t>
    </dgm:pt>
    <dgm:pt modelId="{1B7C9728-6F3A-448F-80D7-ABABF06DD5CE}" type="parTrans" cxnId="{E9568E28-6A8E-45E5-A788-103D45475E05}">
      <dgm:prSet/>
      <dgm:spPr/>
      <dgm:t>
        <a:bodyPr/>
        <a:lstStyle/>
        <a:p>
          <a:endParaRPr lang="en-US"/>
        </a:p>
      </dgm:t>
    </dgm:pt>
    <dgm:pt modelId="{07645505-5C46-4BC2-9E48-37A3E5B5A4F8}" type="sibTrans" cxnId="{E9568E28-6A8E-45E5-A788-103D45475E05}">
      <dgm:prSet/>
      <dgm:spPr/>
      <dgm:t>
        <a:bodyPr/>
        <a:lstStyle/>
        <a:p>
          <a:endParaRPr lang="en-US"/>
        </a:p>
      </dgm:t>
    </dgm:pt>
    <dgm:pt modelId="{1ECF7B48-6F68-44E8-96FF-38F546ADF488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Master Degree in Economics</a:t>
          </a:r>
          <a:endParaRPr lang="en-US" dirty="0">
            <a:solidFill>
              <a:schemeClr val="bg1"/>
            </a:solidFill>
          </a:endParaRPr>
        </a:p>
      </dgm:t>
    </dgm:pt>
    <dgm:pt modelId="{C4CA0968-5EE4-4457-8F3D-2957AB1CE7FA}" type="parTrans" cxnId="{FC0A975D-129A-45CB-BB53-532929178877}">
      <dgm:prSet/>
      <dgm:spPr/>
      <dgm:t>
        <a:bodyPr/>
        <a:lstStyle/>
        <a:p>
          <a:endParaRPr lang="en-US"/>
        </a:p>
      </dgm:t>
    </dgm:pt>
    <dgm:pt modelId="{3A00C5CB-5667-450C-BD49-A1EDD4082918}" type="sibTrans" cxnId="{FC0A975D-129A-45CB-BB53-532929178877}">
      <dgm:prSet/>
      <dgm:spPr/>
      <dgm:t>
        <a:bodyPr/>
        <a:lstStyle/>
        <a:p>
          <a:endParaRPr lang="en-US"/>
        </a:p>
      </dgm:t>
    </dgm:pt>
    <dgm:pt modelId="{6995C018-6730-497F-A098-0EFB12B54F8C}" type="pres">
      <dgm:prSet presAssocID="{6857364A-750E-4486-B1DB-CC22600DCC40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3710959E-4DCE-4F3D-968B-CB91C31A09A8}" type="pres">
      <dgm:prSet presAssocID="{B734836C-D215-4D3B-BFB2-3B0A5212D211}" presName="composite" presStyleCnt="0">
        <dgm:presLayoutVars>
          <dgm:chMax val="1"/>
          <dgm:chPref val="1"/>
        </dgm:presLayoutVars>
      </dgm:prSet>
      <dgm:spPr/>
    </dgm:pt>
    <dgm:pt modelId="{58F26DA6-773D-4CE4-AB06-96F942232D11}" type="pres">
      <dgm:prSet presAssocID="{B734836C-D215-4D3B-BFB2-3B0A5212D211}" presName="Accent" presStyleLbl="trAlignAcc1" presStyleIdx="0" presStyleCnt="4">
        <dgm:presLayoutVars>
          <dgm:chMax val="0"/>
          <dgm:chPref val="0"/>
        </dgm:presLayoutVars>
      </dgm:prSet>
      <dgm:spPr/>
    </dgm:pt>
    <dgm:pt modelId="{205C7C5B-0D79-4337-9458-B9CBDDA15B44}" type="pres">
      <dgm:prSet presAssocID="{B734836C-D215-4D3B-BFB2-3B0A5212D211}" presName="Image" presStyleLbl="alignImgPlace1" presStyleIdx="0" presStyleCnt="4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CCEEB1AE-F8DA-404E-B806-B38517CF6DE7}" type="pres">
      <dgm:prSet presAssocID="{B734836C-D215-4D3B-BFB2-3B0A5212D211}" presName="ChildComposite" presStyleCnt="0"/>
      <dgm:spPr/>
    </dgm:pt>
    <dgm:pt modelId="{78920BAB-7632-40B0-AFA8-08B72A8EC72D}" type="pres">
      <dgm:prSet presAssocID="{B734836C-D215-4D3B-BFB2-3B0A5212D211}" presName="Child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8670E4-231F-4463-BC30-18996E70FAE8}" type="pres">
      <dgm:prSet presAssocID="{B734836C-D215-4D3B-BFB2-3B0A5212D211}" presName="Parent" presStyleLbl="revTx" presStyleIdx="0" presStyleCnt="4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C6C43A-4627-44C6-B96D-318EA476B6D7}" type="pres">
      <dgm:prSet presAssocID="{ED36231F-AA6D-4273-A743-12F5CC4C08F6}" presName="sibTrans" presStyleCnt="0"/>
      <dgm:spPr/>
    </dgm:pt>
    <dgm:pt modelId="{7392ED1A-FA36-44F6-98F6-BED7D427C0ED}" type="pres">
      <dgm:prSet presAssocID="{BB80311F-D27C-46D6-8602-778A3A9EF361}" presName="composite" presStyleCnt="0">
        <dgm:presLayoutVars>
          <dgm:chMax val="1"/>
          <dgm:chPref val="1"/>
        </dgm:presLayoutVars>
      </dgm:prSet>
      <dgm:spPr/>
    </dgm:pt>
    <dgm:pt modelId="{617267F7-9040-496B-B421-C9CFB792AF75}" type="pres">
      <dgm:prSet presAssocID="{BB80311F-D27C-46D6-8602-778A3A9EF361}" presName="Accent" presStyleLbl="trAlignAcc1" presStyleIdx="1" presStyleCnt="4">
        <dgm:presLayoutVars>
          <dgm:chMax val="0"/>
          <dgm:chPref val="0"/>
        </dgm:presLayoutVars>
      </dgm:prSet>
      <dgm:spPr/>
    </dgm:pt>
    <dgm:pt modelId="{95E06155-F1E3-4EEE-BC75-A40FFAAEC6A8}" type="pres">
      <dgm:prSet presAssocID="{BB80311F-D27C-46D6-8602-778A3A9EF361}" presName="Image" presStyleLbl="alignImgPlace1" presStyleIdx="1" presStyleCnt="4" custLinFactNeighborY="1532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2A4CD71D-FBA1-48C3-BD8D-1426BBDDB028}" type="pres">
      <dgm:prSet presAssocID="{BB80311F-D27C-46D6-8602-778A3A9EF361}" presName="ChildComposite" presStyleCnt="0"/>
      <dgm:spPr/>
    </dgm:pt>
    <dgm:pt modelId="{FDE740C8-8A2E-4368-8B97-0258E0F72A8E}" type="pres">
      <dgm:prSet presAssocID="{BB80311F-D27C-46D6-8602-778A3A9EF361}" presName="Child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15CDA6-5062-47D8-9665-21140FCEF7FC}" type="pres">
      <dgm:prSet presAssocID="{BB80311F-D27C-46D6-8602-778A3A9EF361}" presName="Parent" presStyleLbl="revTx" presStyleIdx="1" presStyleCnt="4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1C360E-31A0-48A7-8F3C-85ADA9D08E23}" type="pres">
      <dgm:prSet presAssocID="{AD259D92-AE5D-4E78-9D65-CC5FDFDE364D}" presName="sibTrans" presStyleCnt="0"/>
      <dgm:spPr/>
    </dgm:pt>
    <dgm:pt modelId="{215C0469-DA74-444D-91EF-C57E36BCB0A1}" type="pres">
      <dgm:prSet presAssocID="{9E36F171-647A-4394-9A7E-022BB017A7C3}" presName="composite" presStyleCnt="0">
        <dgm:presLayoutVars>
          <dgm:chMax val="1"/>
          <dgm:chPref val="1"/>
        </dgm:presLayoutVars>
      </dgm:prSet>
      <dgm:spPr/>
    </dgm:pt>
    <dgm:pt modelId="{A80F6ACB-7E02-4CA7-B988-644C902BA9F9}" type="pres">
      <dgm:prSet presAssocID="{9E36F171-647A-4394-9A7E-022BB017A7C3}" presName="Accent" presStyleLbl="trAlignAcc1" presStyleIdx="2" presStyleCnt="4">
        <dgm:presLayoutVars>
          <dgm:chMax val="0"/>
          <dgm:chPref val="0"/>
        </dgm:presLayoutVars>
      </dgm:prSet>
      <dgm:spPr/>
    </dgm:pt>
    <dgm:pt modelId="{81FECE47-112D-4B3F-B81F-62885152837A}" type="pres">
      <dgm:prSet presAssocID="{9E36F171-647A-4394-9A7E-022BB017A7C3}" presName="Image" presStyleLbl="alignImgPlace1" presStyleIdx="2" presStyleCnt="4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</dgm:spPr>
      <dgm:t>
        <a:bodyPr/>
        <a:lstStyle/>
        <a:p>
          <a:endParaRPr lang="en-US"/>
        </a:p>
      </dgm:t>
    </dgm:pt>
    <dgm:pt modelId="{08DA852E-B896-41D3-B1B6-AE384E26A1AC}" type="pres">
      <dgm:prSet presAssocID="{9E36F171-647A-4394-9A7E-022BB017A7C3}" presName="ChildComposite" presStyleCnt="0"/>
      <dgm:spPr/>
    </dgm:pt>
    <dgm:pt modelId="{545CBA89-A0F7-48F7-B22A-7256311135EC}" type="pres">
      <dgm:prSet presAssocID="{9E36F171-647A-4394-9A7E-022BB017A7C3}" presName="Child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76E9D9-DE6E-439D-B566-B1C7C2503E37}" type="pres">
      <dgm:prSet presAssocID="{9E36F171-647A-4394-9A7E-022BB017A7C3}" presName="Parent" presStyleLbl="revTx" presStyleIdx="2" presStyleCnt="4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07FF48-AA4D-4D17-82A1-3A89DB9C0D20}" type="pres">
      <dgm:prSet presAssocID="{3BA9BA30-6413-42FC-B746-B53625A820FE}" presName="sibTrans" presStyleCnt="0"/>
      <dgm:spPr/>
    </dgm:pt>
    <dgm:pt modelId="{647F23E4-2C36-442C-989E-38809D3C00C4}" type="pres">
      <dgm:prSet presAssocID="{1ECF7B48-6F68-44E8-96FF-38F546ADF488}" presName="composite" presStyleCnt="0">
        <dgm:presLayoutVars>
          <dgm:chMax val="1"/>
          <dgm:chPref val="1"/>
        </dgm:presLayoutVars>
      </dgm:prSet>
      <dgm:spPr/>
    </dgm:pt>
    <dgm:pt modelId="{611BE5C1-C21F-4B1C-9C26-4B493CFF8E76}" type="pres">
      <dgm:prSet presAssocID="{1ECF7B48-6F68-44E8-96FF-38F546ADF488}" presName="Accent" presStyleLbl="trAlignAcc1" presStyleIdx="3" presStyleCnt="4">
        <dgm:presLayoutVars>
          <dgm:chMax val="0"/>
          <dgm:chPref val="0"/>
        </dgm:presLayoutVars>
      </dgm:prSet>
      <dgm:spPr/>
    </dgm:pt>
    <dgm:pt modelId="{0B9A52D7-F618-42C8-A84A-642F37F1CA8A}" type="pres">
      <dgm:prSet presAssocID="{1ECF7B48-6F68-44E8-96FF-38F546ADF488}" presName="Image" presStyleLbl="alignImgPlace1" presStyleIdx="3" presStyleCnt="4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4000" b="-44000"/>
          </a:stretch>
        </a:blipFill>
      </dgm:spPr>
    </dgm:pt>
    <dgm:pt modelId="{FD1091DC-0EE7-4A22-9E44-DA23C5DE718C}" type="pres">
      <dgm:prSet presAssocID="{1ECF7B48-6F68-44E8-96FF-38F546ADF488}" presName="ChildComposite" presStyleCnt="0"/>
      <dgm:spPr/>
    </dgm:pt>
    <dgm:pt modelId="{073FF9FC-6027-4DF7-A6E2-44815D0A4321}" type="pres">
      <dgm:prSet presAssocID="{1ECF7B48-6F68-44E8-96FF-38F546ADF488}" presName="Child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F3FEC8-9662-463B-9CE4-BDAC400D81F8}" type="pres">
      <dgm:prSet presAssocID="{1ECF7B48-6F68-44E8-96FF-38F546ADF488}" presName="Parent" presStyleLbl="revTx" presStyleIdx="3" presStyleCnt="4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C0A975D-129A-45CB-BB53-532929178877}" srcId="{6857364A-750E-4486-B1DB-CC22600DCC40}" destId="{1ECF7B48-6F68-44E8-96FF-38F546ADF488}" srcOrd="3" destOrd="0" parTransId="{C4CA0968-5EE4-4457-8F3D-2957AB1CE7FA}" sibTransId="{3A00C5CB-5667-450C-BD49-A1EDD4082918}"/>
    <dgm:cxn modelId="{2B458EE2-8EB3-45CB-BFF9-D2D3C1C124BD}" srcId="{BB80311F-D27C-46D6-8602-778A3A9EF361}" destId="{50FCBF2D-B631-4828-AF24-C57A722DAF6E}" srcOrd="0" destOrd="0" parTransId="{14068455-899E-4864-9B2A-88486A57E7F2}" sibTransId="{B5B4D51C-072E-46FE-A8E5-4FAE64BC6A53}"/>
    <dgm:cxn modelId="{AA010517-F92A-4BB5-B71F-7951F166196D}" type="presOf" srcId="{15157CB4-C678-4E93-90CC-08C812B94803}" destId="{073FF9FC-6027-4DF7-A6E2-44815D0A4321}" srcOrd="0" destOrd="0" presId="urn:microsoft.com/office/officeart/2008/layout/CaptionedPictures"/>
    <dgm:cxn modelId="{B2742263-B07A-4870-A4D6-EC08B6C56834}" type="presOf" srcId="{50FCBF2D-B631-4828-AF24-C57A722DAF6E}" destId="{FDE740C8-8A2E-4368-8B97-0258E0F72A8E}" srcOrd="0" destOrd="0" presId="urn:microsoft.com/office/officeart/2008/layout/CaptionedPictures"/>
    <dgm:cxn modelId="{4503060D-D58C-4EF3-9DA7-08C28826BCFA}" type="presOf" srcId="{BB80311F-D27C-46D6-8602-778A3A9EF361}" destId="{8315CDA6-5062-47D8-9665-21140FCEF7FC}" srcOrd="0" destOrd="0" presId="urn:microsoft.com/office/officeart/2008/layout/CaptionedPictures"/>
    <dgm:cxn modelId="{59E3CA78-4E04-452F-A376-26EB86641EA6}" type="presOf" srcId="{D8DA8F0E-B77E-4984-A051-2F8BC944121D}" destId="{78920BAB-7632-40B0-AFA8-08B72A8EC72D}" srcOrd="0" destOrd="0" presId="urn:microsoft.com/office/officeart/2008/layout/CaptionedPictures"/>
    <dgm:cxn modelId="{E9568E28-6A8E-45E5-A788-103D45475E05}" srcId="{1ECF7B48-6F68-44E8-96FF-38F546ADF488}" destId="{15157CB4-C678-4E93-90CC-08C812B94803}" srcOrd="0" destOrd="0" parTransId="{1B7C9728-6F3A-448F-80D7-ABABF06DD5CE}" sibTransId="{07645505-5C46-4BC2-9E48-37A3E5B5A4F8}"/>
    <dgm:cxn modelId="{1907B202-1480-45AD-AF42-C1C2343F7B27}" srcId="{9E36F171-647A-4394-9A7E-022BB017A7C3}" destId="{AC6690D6-6B07-4E87-B1B4-DEA246ABA191}" srcOrd="0" destOrd="0" parTransId="{EC6C5A82-C755-4AFA-B9E0-11220882DB37}" sibTransId="{CF2C04A5-3A72-47AE-8600-5E7295CD76A5}"/>
    <dgm:cxn modelId="{75D706A6-A2B0-4508-A22C-CDA95A838F44}" type="presOf" srcId="{B734836C-D215-4D3B-BFB2-3B0A5212D211}" destId="{018670E4-231F-4463-BC30-18996E70FAE8}" srcOrd="0" destOrd="0" presId="urn:microsoft.com/office/officeart/2008/layout/CaptionedPictures"/>
    <dgm:cxn modelId="{52235417-18D1-4F0F-8682-C46E1D6279CE}" srcId="{B734836C-D215-4D3B-BFB2-3B0A5212D211}" destId="{D8DA8F0E-B77E-4984-A051-2F8BC944121D}" srcOrd="0" destOrd="0" parTransId="{E6798DBA-8299-4CB4-B15B-61A9210EBF60}" sibTransId="{9BAEA01F-D2AC-4484-A3CD-90BFF5B2685C}"/>
    <dgm:cxn modelId="{0949BB4A-3643-4BF4-958F-A0226A7F91A7}" srcId="{6857364A-750E-4486-B1DB-CC22600DCC40}" destId="{B734836C-D215-4D3B-BFB2-3B0A5212D211}" srcOrd="0" destOrd="0" parTransId="{310270C8-870C-4FAD-ABE6-1F40401CD167}" sibTransId="{ED36231F-AA6D-4273-A743-12F5CC4C08F6}"/>
    <dgm:cxn modelId="{AB1EA0CC-4FB9-456A-8A29-D9A1A7149439}" srcId="{6857364A-750E-4486-B1DB-CC22600DCC40}" destId="{BB80311F-D27C-46D6-8602-778A3A9EF361}" srcOrd="1" destOrd="0" parTransId="{090B8960-B405-496C-915C-CA56B10416ED}" sibTransId="{AD259D92-AE5D-4E78-9D65-CC5FDFDE364D}"/>
    <dgm:cxn modelId="{39EE2343-03DD-4C29-9B67-691E23EF579D}" srcId="{6857364A-750E-4486-B1DB-CC22600DCC40}" destId="{9E36F171-647A-4394-9A7E-022BB017A7C3}" srcOrd="2" destOrd="0" parTransId="{552018CD-0DF8-48C3-BCF7-9C5BDACD08CB}" sibTransId="{3BA9BA30-6413-42FC-B746-B53625A820FE}"/>
    <dgm:cxn modelId="{341FCC69-6A6B-466C-A460-6AD8C3DD0362}" type="presOf" srcId="{6857364A-750E-4486-B1DB-CC22600DCC40}" destId="{6995C018-6730-497F-A098-0EFB12B54F8C}" srcOrd="0" destOrd="0" presId="urn:microsoft.com/office/officeart/2008/layout/CaptionedPictures"/>
    <dgm:cxn modelId="{5BF972D8-D7DF-466B-A853-7EB04CFC878A}" type="presOf" srcId="{1ECF7B48-6F68-44E8-96FF-38F546ADF488}" destId="{44F3FEC8-9662-463B-9CE4-BDAC400D81F8}" srcOrd="0" destOrd="0" presId="urn:microsoft.com/office/officeart/2008/layout/CaptionedPictures"/>
    <dgm:cxn modelId="{446DB09D-F236-4442-A8C0-64DA40242FD7}" type="presOf" srcId="{AC6690D6-6B07-4E87-B1B4-DEA246ABA191}" destId="{545CBA89-A0F7-48F7-B22A-7256311135EC}" srcOrd="0" destOrd="0" presId="urn:microsoft.com/office/officeart/2008/layout/CaptionedPictures"/>
    <dgm:cxn modelId="{F027DA11-6BA3-4587-B26E-06CE00FB8A0F}" type="presOf" srcId="{9E36F171-647A-4394-9A7E-022BB017A7C3}" destId="{0C76E9D9-DE6E-439D-B566-B1C7C2503E37}" srcOrd="0" destOrd="0" presId="urn:microsoft.com/office/officeart/2008/layout/CaptionedPictures"/>
    <dgm:cxn modelId="{7B20E2FA-8A63-4F82-B774-80221A3AD4E3}" type="presParOf" srcId="{6995C018-6730-497F-A098-0EFB12B54F8C}" destId="{3710959E-4DCE-4F3D-968B-CB91C31A09A8}" srcOrd="0" destOrd="0" presId="urn:microsoft.com/office/officeart/2008/layout/CaptionedPictures"/>
    <dgm:cxn modelId="{3F320F7E-B23E-4A3F-8D01-650122E0795D}" type="presParOf" srcId="{3710959E-4DCE-4F3D-968B-CB91C31A09A8}" destId="{58F26DA6-773D-4CE4-AB06-96F942232D11}" srcOrd="0" destOrd="0" presId="urn:microsoft.com/office/officeart/2008/layout/CaptionedPictures"/>
    <dgm:cxn modelId="{BFDE81D7-A10B-41DE-BB0F-EFF644F13C1C}" type="presParOf" srcId="{3710959E-4DCE-4F3D-968B-CB91C31A09A8}" destId="{205C7C5B-0D79-4337-9458-B9CBDDA15B44}" srcOrd="1" destOrd="0" presId="urn:microsoft.com/office/officeart/2008/layout/CaptionedPictures"/>
    <dgm:cxn modelId="{817FFE86-BFB6-4171-A214-C0949554BE39}" type="presParOf" srcId="{3710959E-4DCE-4F3D-968B-CB91C31A09A8}" destId="{CCEEB1AE-F8DA-404E-B806-B38517CF6DE7}" srcOrd="2" destOrd="0" presId="urn:microsoft.com/office/officeart/2008/layout/CaptionedPictures"/>
    <dgm:cxn modelId="{1CD56072-FEEE-4B6A-BDC3-E907D7BA484B}" type="presParOf" srcId="{CCEEB1AE-F8DA-404E-B806-B38517CF6DE7}" destId="{78920BAB-7632-40B0-AFA8-08B72A8EC72D}" srcOrd="0" destOrd="0" presId="urn:microsoft.com/office/officeart/2008/layout/CaptionedPictures"/>
    <dgm:cxn modelId="{9E45DFFA-6504-4493-A6A4-8B12F4B88DD2}" type="presParOf" srcId="{CCEEB1AE-F8DA-404E-B806-B38517CF6DE7}" destId="{018670E4-231F-4463-BC30-18996E70FAE8}" srcOrd="1" destOrd="0" presId="urn:microsoft.com/office/officeart/2008/layout/CaptionedPictures"/>
    <dgm:cxn modelId="{E0C37835-0E19-475E-A0C3-C8E812D64374}" type="presParOf" srcId="{6995C018-6730-497F-A098-0EFB12B54F8C}" destId="{36C6C43A-4627-44C6-B96D-318EA476B6D7}" srcOrd="1" destOrd="0" presId="urn:microsoft.com/office/officeart/2008/layout/CaptionedPictures"/>
    <dgm:cxn modelId="{FD4D0002-0D0F-4ACC-A93E-AF8987DA9CA1}" type="presParOf" srcId="{6995C018-6730-497F-A098-0EFB12B54F8C}" destId="{7392ED1A-FA36-44F6-98F6-BED7D427C0ED}" srcOrd="2" destOrd="0" presId="urn:microsoft.com/office/officeart/2008/layout/CaptionedPictures"/>
    <dgm:cxn modelId="{322A8A48-B2CF-436C-85EC-8A3E8E6FA1A7}" type="presParOf" srcId="{7392ED1A-FA36-44F6-98F6-BED7D427C0ED}" destId="{617267F7-9040-496B-B421-C9CFB792AF75}" srcOrd="0" destOrd="0" presId="urn:microsoft.com/office/officeart/2008/layout/CaptionedPictures"/>
    <dgm:cxn modelId="{0AC2978A-3346-4838-AAC1-3235099E15C3}" type="presParOf" srcId="{7392ED1A-FA36-44F6-98F6-BED7D427C0ED}" destId="{95E06155-F1E3-4EEE-BC75-A40FFAAEC6A8}" srcOrd="1" destOrd="0" presId="urn:microsoft.com/office/officeart/2008/layout/CaptionedPictures"/>
    <dgm:cxn modelId="{E76FB2BE-F3FF-40C4-9092-BDCA20A0C244}" type="presParOf" srcId="{7392ED1A-FA36-44F6-98F6-BED7D427C0ED}" destId="{2A4CD71D-FBA1-48C3-BD8D-1426BBDDB028}" srcOrd="2" destOrd="0" presId="urn:microsoft.com/office/officeart/2008/layout/CaptionedPictures"/>
    <dgm:cxn modelId="{3BCB9392-D5F6-4A8C-96BE-518457FC866D}" type="presParOf" srcId="{2A4CD71D-FBA1-48C3-BD8D-1426BBDDB028}" destId="{FDE740C8-8A2E-4368-8B97-0258E0F72A8E}" srcOrd="0" destOrd="0" presId="urn:microsoft.com/office/officeart/2008/layout/CaptionedPictures"/>
    <dgm:cxn modelId="{CD4C20F2-65E2-4460-BDE2-3F2F3D9E8267}" type="presParOf" srcId="{2A4CD71D-FBA1-48C3-BD8D-1426BBDDB028}" destId="{8315CDA6-5062-47D8-9665-21140FCEF7FC}" srcOrd="1" destOrd="0" presId="urn:microsoft.com/office/officeart/2008/layout/CaptionedPictures"/>
    <dgm:cxn modelId="{18B48617-41F1-4738-A6AF-B09AF7CD8FF4}" type="presParOf" srcId="{6995C018-6730-497F-A098-0EFB12B54F8C}" destId="{451C360E-31A0-48A7-8F3C-85ADA9D08E23}" srcOrd="3" destOrd="0" presId="urn:microsoft.com/office/officeart/2008/layout/CaptionedPictures"/>
    <dgm:cxn modelId="{1ED604C9-6487-4856-873F-3EF2F22EE484}" type="presParOf" srcId="{6995C018-6730-497F-A098-0EFB12B54F8C}" destId="{215C0469-DA74-444D-91EF-C57E36BCB0A1}" srcOrd="4" destOrd="0" presId="urn:microsoft.com/office/officeart/2008/layout/CaptionedPictures"/>
    <dgm:cxn modelId="{13950FA5-720D-4F1E-9818-D3EB233F7070}" type="presParOf" srcId="{215C0469-DA74-444D-91EF-C57E36BCB0A1}" destId="{A80F6ACB-7E02-4CA7-B988-644C902BA9F9}" srcOrd="0" destOrd="0" presId="urn:microsoft.com/office/officeart/2008/layout/CaptionedPictures"/>
    <dgm:cxn modelId="{D78CFA9A-40CA-480A-81A9-2E9766E2BC28}" type="presParOf" srcId="{215C0469-DA74-444D-91EF-C57E36BCB0A1}" destId="{81FECE47-112D-4B3F-B81F-62885152837A}" srcOrd="1" destOrd="0" presId="urn:microsoft.com/office/officeart/2008/layout/CaptionedPictures"/>
    <dgm:cxn modelId="{B3D22859-867C-48EE-A1E3-95923D11B38D}" type="presParOf" srcId="{215C0469-DA74-444D-91EF-C57E36BCB0A1}" destId="{08DA852E-B896-41D3-B1B6-AE384E26A1AC}" srcOrd="2" destOrd="0" presId="urn:microsoft.com/office/officeart/2008/layout/CaptionedPictures"/>
    <dgm:cxn modelId="{70001F4A-B53F-4754-8EAC-B10687167208}" type="presParOf" srcId="{08DA852E-B896-41D3-B1B6-AE384E26A1AC}" destId="{545CBA89-A0F7-48F7-B22A-7256311135EC}" srcOrd="0" destOrd="0" presId="urn:microsoft.com/office/officeart/2008/layout/CaptionedPictures"/>
    <dgm:cxn modelId="{DBB2FEFA-29AD-4422-8329-41071C5D8F11}" type="presParOf" srcId="{08DA852E-B896-41D3-B1B6-AE384E26A1AC}" destId="{0C76E9D9-DE6E-439D-B566-B1C7C2503E37}" srcOrd="1" destOrd="0" presId="urn:microsoft.com/office/officeart/2008/layout/CaptionedPictures"/>
    <dgm:cxn modelId="{D197E008-651A-4F35-80FC-8D595FDF329E}" type="presParOf" srcId="{6995C018-6730-497F-A098-0EFB12B54F8C}" destId="{7107FF48-AA4D-4D17-82A1-3A89DB9C0D20}" srcOrd="5" destOrd="0" presId="urn:microsoft.com/office/officeart/2008/layout/CaptionedPictures"/>
    <dgm:cxn modelId="{CD4CA8BA-916A-422A-B973-7EACE868A278}" type="presParOf" srcId="{6995C018-6730-497F-A098-0EFB12B54F8C}" destId="{647F23E4-2C36-442C-989E-38809D3C00C4}" srcOrd="6" destOrd="0" presId="urn:microsoft.com/office/officeart/2008/layout/CaptionedPictures"/>
    <dgm:cxn modelId="{D096979D-0227-46E5-9E0E-497A05D16B41}" type="presParOf" srcId="{647F23E4-2C36-442C-989E-38809D3C00C4}" destId="{611BE5C1-C21F-4B1C-9C26-4B493CFF8E76}" srcOrd="0" destOrd="0" presId="urn:microsoft.com/office/officeart/2008/layout/CaptionedPictures"/>
    <dgm:cxn modelId="{8AD40406-61EF-41FD-B53C-A7C972F25C57}" type="presParOf" srcId="{647F23E4-2C36-442C-989E-38809D3C00C4}" destId="{0B9A52D7-F618-42C8-A84A-642F37F1CA8A}" srcOrd="1" destOrd="0" presId="urn:microsoft.com/office/officeart/2008/layout/CaptionedPictures"/>
    <dgm:cxn modelId="{006E28EF-9388-4019-8666-232D3E220257}" type="presParOf" srcId="{647F23E4-2C36-442C-989E-38809D3C00C4}" destId="{FD1091DC-0EE7-4A22-9E44-DA23C5DE718C}" srcOrd="2" destOrd="0" presId="urn:microsoft.com/office/officeart/2008/layout/CaptionedPictures"/>
    <dgm:cxn modelId="{B1385286-3D06-424E-AE36-79623B11782C}" type="presParOf" srcId="{FD1091DC-0EE7-4A22-9E44-DA23C5DE718C}" destId="{073FF9FC-6027-4DF7-A6E2-44815D0A4321}" srcOrd="0" destOrd="0" presId="urn:microsoft.com/office/officeart/2008/layout/CaptionedPictures"/>
    <dgm:cxn modelId="{26CA3881-DB22-40AE-BDA1-FCF9DBB23AB1}" type="presParOf" srcId="{FD1091DC-0EE7-4A22-9E44-DA23C5DE718C}" destId="{44F3FEC8-9662-463B-9CE4-BDAC400D81F8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461FF1-4B97-4E00-93D4-CE5102012148}" type="doc">
      <dgm:prSet loTypeId="urn:microsoft.com/office/officeart/2009/3/layout/StepUpProcess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5D1CD86-F1A9-4F7E-9980-490A5E766871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1st</a:t>
          </a:r>
          <a:endParaRPr lang="en-US" dirty="0">
            <a:solidFill>
              <a:schemeClr val="bg1"/>
            </a:solidFill>
          </a:endParaRPr>
        </a:p>
      </dgm:t>
    </dgm:pt>
    <dgm:pt modelId="{8A1AF424-6F51-44D3-B260-8BFC6795C5CB}" type="parTrans" cxnId="{45C229D0-C959-4372-B5D3-CFA61A83AB21}">
      <dgm:prSet/>
      <dgm:spPr/>
      <dgm:t>
        <a:bodyPr/>
        <a:lstStyle/>
        <a:p>
          <a:endParaRPr lang="en-US"/>
        </a:p>
      </dgm:t>
    </dgm:pt>
    <dgm:pt modelId="{69049C0F-F082-4F38-A7DF-4F3079A13B0E}" type="sibTrans" cxnId="{45C229D0-C959-4372-B5D3-CFA61A83AB21}">
      <dgm:prSet/>
      <dgm:spPr/>
      <dgm:t>
        <a:bodyPr/>
        <a:lstStyle/>
        <a:p>
          <a:endParaRPr lang="en-US"/>
        </a:p>
      </dgm:t>
    </dgm:pt>
    <dgm:pt modelId="{383E822F-42EC-48D3-92B5-0B93306F7D68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2st</a:t>
          </a:r>
          <a:endParaRPr lang="en-US" dirty="0">
            <a:solidFill>
              <a:schemeClr val="bg1"/>
            </a:solidFill>
          </a:endParaRPr>
        </a:p>
      </dgm:t>
    </dgm:pt>
    <dgm:pt modelId="{D4F3C5F6-177E-47A6-B69F-F167D76B8557}" type="parTrans" cxnId="{F7B03FB9-35CA-4AF0-8D43-3843EAD81300}">
      <dgm:prSet/>
      <dgm:spPr/>
      <dgm:t>
        <a:bodyPr/>
        <a:lstStyle/>
        <a:p>
          <a:endParaRPr lang="en-US"/>
        </a:p>
      </dgm:t>
    </dgm:pt>
    <dgm:pt modelId="{3A6598B5-EBA0-4A65-AD35-65CAA4CDCA2A}" type="sibTrans" cxnId="{F7B03FB9-35CA-4AF0-8D43-3843EAD81300}">
      <dgm:prSet/>
      <dgm:spPr/>
      <dgm:t>
        <a:bodyPr/>
        <a:lstStyle/>
        <a:p>
          <a:endParaRPr lang="en-US"/>
        </a:p>
      </dgm:t>
    </dgm:pt>
    <dgm:pt modelId="{55B9566A-9624-485E-B00F-09C4671AF9C3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3rd</a:t>
          </a:r>
          <a:endParaRPr lang="en-US" dirty="0">
            <a:solidFill>
              <a:schemeClr val="bg1"/>
            </a:solidFill>
          </a:endParaRPr>
        </a:p>
      </dgm:t>
    </dgm:pt>
    <dgm:pt modelId="{C5E38BF1-DF9B-4D57-BA23-4F763F188D45}" type="parTrans" cxnId="{BC71074F-E09D-42F4-AE16-2B187DC72309}">
      <dgm:prSet/>
      <dgm:spPr/>
      <dgm:t>
        <a:bodyPr/>
        <a:lstStyle/>
        <a:p>
          <a:endParaRPr lang="en-US"/>
        </a:p>
      </dgm:t>
    </dgm:pt>
    <dgm:pt modelId="{6518F57B-02C3-46C1-9D06-8A1FC9335ECC}" type="sibTrans" cxnId="{BC71074F-E09D-42F4-AE16-2B187DC72309}">
      <dgm:prSet/>
      <dgm:spPr/>
      <dgm:t>
        <a:bodyPr/>
        <a:lstStyle/>
        <a:p>
          <a:endParaRPr lang="en-US"/>
        </a:p>
      </dgm:t>
    </dgm:pt>
    <dgm:pt modelId="{CCCC01D8-643D-406D-B3B1-2DE758ACCA56}" type="pres">
      <dgm:prSet presAssocID="{36461FF1-4B97-4E00-93D4-CE5102012148}" presName="rootnode" presStyleCnt="0">
        <dgm:presLayoutVars>
          <dgm:chMax/>
          <dgm:chPref/>
          <dgm:dir/>
          <dgm:animLvl val="lvl"/>
        </dgm:presLayoutVars>
      </dgm:prSet>
      <dgm:spPr/>
    </dgm:pt>
    <dgm:pt modelId="{C1A5A1E9-150A-40EA-A0A4-2F8AB6C57F02}" type="pres">
      <dgm:prSet presAssocID="{55D1CD86-F1A9-4F7E-9980-490A5E766871}" presName="composite" presStyleCnt="0"/>
      <dgm:spPr/>
    </dgm:pt>
    <dgm:pt modelId="{8F9FF086-8DE8-4DCA-A3F0-1C1FA208E9C5}" type="pres">
      <dgm:prSet presAssocID="{55D1CD86-F1A9-4F7E-9980-490A5E766871}" presName="LShape" presStyleLbl="alignNode1" presStyleIdx="0" presStyleCnt="5"/>
      <dgm:spPr/>
    </dgm:pt>
    <dgm:pt modelId="{9F36A91C-F5AD-4A40-A6FA-40C169584934}" type="pres">
      <dgm:prSet presAssocID="{55D1CD86-F1A9-4F7E-9980-490A5E766871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0D5D4FC6-A3D9-482F-95CF-E2D2C7089A9E}" type="pres">
      <dgm:prSet presAssocID="{55D1CD86-F1A9-4F7E-9980-490A5E766871}" presName="Triangle" presStyleLbl="alignNode1" presStyleIdx="1" presStyleCnt="5"/>
      <dgm:spPr/>
    </dgm:pt>
    <dgm:pt modelId="{4DCE9142-C926-42D5-8DE9-7305A26B5FA0}" type="pres">
      <dgm:prSet presAssocID="{69049C0F-F082-4F38-A7DF-4F3079A13B0E}" presName="sibTrans" presStyleCnt="0"/>
      <dgm:spPr/>
    </dgm:pt>
    <dgm:pt modelId="{5FD7C089-C158-45CB-BDE6-DF907686D99A}" type="pres">
      <dgm:prSet presAssocID="{69049C0F-F082-4F38-A7DF-4F3079A13B0E}" presName="space" presStyleCnt="0"/>
      <dgm:spPr/>
    </dgm:pt>
    <dgm:pt modelId="{135329A3-268F-47C4-B8E7-DA482CA3EADA}" type="pres">
      <dgm:prSet presAssocID="{383E822F-42EC-48D3-92B5-0B93306F7D68}" presName="composite" presStyleCnt="0"/>
      <dgm:spPr/>
    </dgm:pt>
    <dgm:pt modelId="{157BEE1B-C1AF-4564-A030-8443AB721D7E}" type="pres">
      <dgm:prSet presAssocID="{383E822F-42EC-48D3-92B5-0B93306F7D68}" presName="LShape" presStyleLbl="alignNode1" presStyleIdx="2" presStyleCnt="5"/>
      <dgm:spPr/>
    </dgm:pt>
    <dgm:pt modelId="{153E06B3-6B1C-4E6C-B56E-5AE1047C43F9}" type="pres">
      <dgm:prSet presAssocID="{383E822F-42EC-48D3-92B5-0B93306F7D68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8336F27E-63EB-41AE-B0A8-105AB01B3021}" type="pres">
      <dgm:prSet presAssocID="{383E822F-42EC-48D3-92B5-0B93306F7D68}" presName="Triangle" presStyleLbl="alignNode1" presStyleIdx="3" presStyleCnt="5"/>
      <dgm:spPr/>
    </dgm:pt>
    <dgm:pt modelId="{1FA36581-C29B-47C6-9BEC-2842CFA6CC97}" type="pres">
      <dgm:prSet presAssocID="{3A6598B5-EBA0-4A65-AD35-65CAA4CDCA2A}" presName="sibTrans" presStyleCnt="0"/>
      <dgm:spPr/>
    </dgm:pt>
    <dgm:pt modelId="{998F0059-AB7C-4459-9AD0-B57404138A74}" type="pres">
      <dgm:prSet presAssocID="{3A6598B5-EBA0-4A65-AD35-65CAA4CDCA2A}" presName="space" presStyleCnt="0"/>
      <dgm:spPr/>
    </dgm:pt>
    <dgm:pt modelId="{9A33E085-F701-4508-86F6-B6D96D2AB2AD}" type="pres">
      <dgm:prSet presAssocID="{55B9566A-9624-485E-B00F-09C4671AF9C3}" presName="composite" presStyleCnt="0"/>
      <dgm:spPr/>
    </dgm:pt>
    <dgm:pt modelId="{45AD9B7C-C1DA-4F8C-B1FD-666B1338FF3D}" type="pres">
      <dgm:prSet presAssocID="{55B9566A-9624-485E-B00F-09C4671AF9C3}" presName="LShape" presStyleLbl="alignNode1" presStyleIdx="4" presStyleCnt="5"/>
      <dgm:spPr/>
    </dgm:pt>
    <dgm:pt modelId="{E798E167-2A94-4DBB-A622-6C98A3827C32}" type="pres">
      <dgm:prSet presAssocID="{55B9566A-9624-485E-B00F-09C4671AF9C3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BC71074F-E09D-42F4-AE16-2B187DC72309}" srcId="{36461FF1-4B97-4E00-93D4-CE5102012148}" destId="{55B9566A-9624-485E-B00F-09C4671AF9C3}" srcOrd="2" destOrd="0" parTransId="{C5E38BF1-DF9B-4D57-BA23-4F763F188D45}" sibTransId="{6518F57B-02C3-46C1-9D06-8A1FC9335ECC}"/>
    <dgm:cxn modelId="{564D77C6-DE3C-44D7-A4D5-18FED5D51203}" type="presOf" srcId="{55B9566A-9624-485E-B00F-09C4671AF9C3}" destId="{E798E167-2A94-4DBB-A622-6C98A3827C32}" srcOrd="0" destOrd="0" presId="urn:microsoft.com/office/officeart/2009/3/layout/StepUpProcess"/>
    <dgm:cxn modelId="{F7B03FB9-35CA-4AF0-8D43-3843EAD81300}" srcId="{36461FF1-4B97-4E00-93D4-CE5102012148}" destId="{383E822F-42EC-48D3-92B5-0B93306F7D68}" srcOrd="1" destOrd="0" parTransId="{D4F3C5F6-177E-47A6-B69F-F167D76B8557}" sibTransId="{3A6598B5-EBA0-4A65-AD35-65CAA4CDCA2A}"/>
    <dgm:cxn modelId="{45C229D0-C959-4372-B5D3-CFA61A83AB21}" srcId="{36461FF1-4B97-4E00-93D4-CE5102012148}" destId="{55D1CD86-F1A9-4F7E-9980-490A5E766871}" srcOrd="0" destOrd="0" parTransId="{8A1AF424-6F51-44D3-B260-8BFC6795C5CB}" sibTransId="{69049C0F-F082-4F38-A7DF-4F3079A13B0E}"/>
    <dgm:cxn modelId="{05E97E54-7197-4B86-8C55-FF7A82A24A6A}" type="presOf" srcId="{383E822F-42EC-48D3-92B5-0B93306F7D68}" destId="{153E06B3-6B1C-4E6C-B56E-5AE1047C43F9}" srcOrd="0" destOrd="0" presId="urn:microsoft.com/office/officeart/2009/3/layout/StepUpProcess"/>
    <dgm:cxn modelId="{02A95B0D-F236-4796-857F-D1A5B40A32BE}" type="presOf" srcId="{36461FF1-4B97-4E00-93D4-CE5102012148}" destId="{CCCC01D8-643D-406D-B3B1-2DE758ACCA56}" srcOrd="0" destOrd="0" presId="urn:microsoft.com/office/officeart/2009/3/layout/StepUpProcess"/>
    <dgm:cxn modelId="{BA146955-DB5C-49BC-A1E6-480367C7FDFE}" type="presOf" srcId="{55D1CD86-F1A9-4F7E-9980-490A5E766871}" destId="{9F36A91C-F5AD-4A40-A6FA-40C169584934}" srcOrd="0" destOrd="0" presId="urn:microsoft.com/office/officeart/2009/3/layout/StepUpProcess"/>
    <dgm:cxn modelId="{59E7C6AA-7B94-4448-BF05-7345263A3110}" type="presParOf" srcId="{CCCC01D8-643D-406D-B3B1-2DE758ACCA56}" destId="{C1A5A1E9-150A-40EA-A0A4-2F8AB6C57F02}" srcOrd="0" destOrd="0" presId="urn:microsoft.com/office/officeart/2009/3/layout/StepUpProcess"/>
    <dgm:cxn modelId="{A1516905-2FBA-4194-9E50-4EE61D1BDABB}" type="presParOf" srcId="{C1A5A1E9-150A-40EA-A0A4-2F8AB6C57F02}" destId="{8F9FF086-8DE8-4DCA-A3F0-1C1FA208E9C5}" srcOrd="0" destOrd="0" presId="urn:microsoft.com/office/officeart/2009/3/layout/StepUpProcess"/>
    <dgm:cxn modelId="{6FF3B988-F610-4ACE-A2E6-977A257298C2}" type="presParOf" srcId="{C1A5A1E9-150A-40EA-A0A4-2F8AB6C57F02}" destId="{9F36A91C-F5AD-4A40-A6FA-40C169584934}" srcOrd="1" destOrd="0" presId="urn:microsoft.com/office/officeart/2009/3/layout/StepUpProcess"/>
    <dgm:cxn modelId="{4AD56E7A-1B08-4F8E-B7EB-524147E1EB9D}" type="presParOf" srcId="{C1A5A1E9-150A-40EA-A0A4-2F8AB6C57F02}" destId="{0D5D4FC6-A3D9-482F-95CF-E2D2C7089A9E}" srcOrd="2" destOrd="0" presId="urn:microsoft.com/office/officeart/2009/3/layout/StepUpProcess"/>
    <dgm:cxn modelId="{4889C409-8881-4A4C-B865-BC36333830E3}" type="presParOf" srcId="{CCCC01D8-643D-406D-B3B1-2DE758ACCA56}" destId="{4DCE9142-C926-42D5-8DE9-7305A26B5FA0}" srcOrd="1" destOrd="0" presId="urn:microsoft.com/office/officeart/2009/3/layout/StepUpProcess"/>
    <dgm:cxn modelId="{03258F83-212C-48D1-9B9D-4C730D43DB0C}" type="presParOf" srcId="{4DCE9142-C926-42D5-8DE9-7305A26B5FA0}" destId="{5FD7C089-C158-45CB-BDE6-DF907686D99A}" srcOrd="0" destOrd="0" presId="urn:microsoft.com/office/officeart/2009/3/layout/StepUpProcess"/>
    <dgm:cxn modelId="{76137685-257C-455D-8AB1-D8C1150DDFBB}" type="presParOf" srcId="{CCCC01D8-643D-406D-B3B1-2DE758ACCA56}" destId="{135329A3-268F-47C4-B8E7-DA482CA3EADA}" srcOrd="2" destOrd="0" presId="urn:microsoft.com/office/officeart/2009/3/layout/StepUpProcess"/>
    <dgm:cxn modelId="{6547BD2E-5BFF-4B43-B393-2716650FD421}" type="presParOf" srcId="{135329A3-268F-47C4-B8E7-DA482CA3EADA}" destId="{157BEE1B-C1AF-4564-A030-8443AB721D7E}" srcOrd="0" destOrd="0" presId="urn:microsoft.com/office/officeart/2009/3/layout/StepUpProcess"/>
    <dgm:cxn modelId="{9032AD91-6254-460A-8F75-CF4EFF043F5B}" type="presParOf" srcId="{135329A3-268F-47C4-B8E7-DA482CA3EADA}" destId="{153E06B3-6B1C-4E6C-B56E-5AE1047C43F9}" srcOrd="1" destOrd="0" presId="urn:microsoft.com/office/officeart/2009/3/layout/StepUpProcess"/>
    <dgm:cxn modelId="{B1C14A3D-A496-483F-B3B4-AA1E7FA0DFF2}" type="presParOf" srcId="{135329A3-268F-47C4-B8E7-DA482CA3EADA}" destId="{8336F27E-63EB-41AE-B0A8-105AB01B3021}" srcOrd="2" destOrd="0" presId="urn:microsoft.com/office/officeart/2009/3/layout/StepUpProcess"/>
    <dgm:cxn modelId="{42462367-7F50-42E7-9EEC-C216E8D5F27C}" type="presParOf" srcId="{CCCC01D8-643D-406D-B3B1-2DE758ACCA56}" destId="{1FA36581-C29B-47C6-9BEC-2842CFA6CC97}" srcOrd="3" destOrd="0" presId="urn:microsoft.com/office/officeart/2009/3/layout/StepUpProcess"/>
    <dgm:cxn modelId="{16B2C5C4-3A29-4E1E-83D5-C02B9EE1A8A6}" type="presParOf" srcId="{1FA36581-C29B-47C6-9BEC-2842CFA6CC97}" destId="{998F0059-AB7C-4459-9AD0-B57404138A74}" srcOrd="0" destOrd="0" presId="urn:microsoft.com/office/officeart/2009/3/layout/StepUpProcess"/>
    <dgm:cxn modelId="{BBF91AEE-5CC9-4685-8E41-0D8B3C68CB01}" type="presParOf" srcId="{CCCC01D8-643D-406D-B3B1-2DE758ACCA56}" destId="{9A33E085-F701-4508-86F6-B6D96D2AB2AD}" srcOrd="4" destOrd="0" presId="urn:microsoft.com/office/officeart/2009/3/layout/StepUpProcess"/>
    <dgm:cxn modelId="{54B89996-D757-417C-BE01-8C07F081B4D6}" type="presParOf" srcId="{9A33E085-F701-4508-86F6-B6D96D2AB2AD}" destId="{45AD9B7C-C1DA-4F8C-B1FD-666B1338FF3D}" srcOrd="0" destOrd="0" presId="urn:microsoft.com/office/officeart/2009/3/layout/StepUpProcess"/>
    <dgm:cxn modelId="{38E29525-361F-480A-AD9E-770450ECB20D}" type="presParOf" srcId="{9A33E085-F701-4508-86F6-B6D96D2AB2AD}" destId="{E798E167-2A94-4DBB-A622-6C98A3827C32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6461FF1-4B97-4E00-93D4-CE5102012148}" type="doc">
      <dgm:prSet loTypeId="urn:microsoft.com/office/officeart/2009/3/layout/StepUpProcess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5D1CD86-F1A9-4F7E-9980-490A5E766871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1st</a:t>
          </a:r>
          <a:endParaRPr lang="en-US" dirty="0">
            <a:solidFill>
              <a:schemeClr val="bg1"/>
            </a:solidFill>
          </a:endParaRPr>
        </a:p>
      </dgm:t>
    </dgm:pt>
    <dgm:pt modelId="{8A1AF424-6F51-44D3-B260-8BFC6795C5CB}" type="parTrans" cxnId="{45C229D0-C959-4372-B5D3-CFA61A83AB21}">
      <dgm:prSet/>
      <dgm:spPr/>
      <dgm:t>
        <a:bodyPr/>
        <a:lstStyle/>
        <a:p>
          <a:endParaRPr lang="en-US"/>
        </a:p>
      </dgm:t>
    </dgm:pt>
    <dgm:pt modelId="{69049C0F-F082-4F38-A7DF-4F3079A13B0E}" type="sibTrans" cxnId="{45C229D0-C959-4372-B5D3-CFA61A83AB21}">
      <dgm:prSet/>
      <dgm:spPr/>
      <dgm:t>
        <a:bodyPr/>
        <a:lstStyle/>
        <a:p>
          <a:endParaRPr lang="en-US"/>
        </a:p>
      </dgm:t>
    </dgm:pt>
    <dgm:pt modelId="{383E822F-42EC-48D3-92B5-0B93306F7D68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2st</a:t>
          </a:r>
          <a:endParaRPr lang="en-US" dirty="0">
            <a:solidFill>
              <a:schemeClr val="bg1"/>
            </a:solidFill>
          </a:endParaRPr>
        </a:p>
      </dgm:t>
    </dgm:pt>
    <dgm:pt modelId="{D4F3C5F6-177E-47A6-B69F-F167D76B8557}" type="parTrans" cxnId="{F7B03FB9-35CA-4AF0-8D43-3843EAD81300}">
      <dgm:prSet/>
      <dgm:spPr/>
      <dgm:t>
        <a:bodyPr/>
        <a:lstStyle/>
        <a:p>
          <a:endParaRPr lang="en-US"/>
        </a:p>
      </dgm:t>
    </dgm:pt>
    <dgm:pt modelId="{3A6598B5-EBA0-4A65-AD35-65CAA4CDCA2A}" type="sibTrans" cxnId="{F7B03FB9-35CA-4AF0-8D43-3843EAD81300}">
      <dgm:prSet/>
      <dgm:spPr/>
      <dgm:t>
        <a:bodyPr/>
        <a:lstStyle/>
        <a:p>
          <a:endParaRPr lang="en-US"/>
        </a:p>
      </dgm:t>
    </dgm:pt>
    <dgm:pt modelId="{55B9566A-9624-485E-B00F-09C4671AF9C3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3rd</a:t>
          </a:r>
          <a:endParaRPr lang="en-US" dirty="0">
            <a:solidFill>
              <a:schemeClr val="bg1"/>
            </a:solidFill>
          </a:endParaRPr>
        </a:p>
      </dgm:t>
    </dgm:pt>
    <dgm:pt modelId="{C5E38BF1-DF9B-4D57-BA23-4F763F188D45}" type="parTrans" cxnId="{BC71074F-E09D-42F4-AE16-2B187DC72309}">
      <dgm:prSet/>
      <dgm:spPr/>
      <dgm:t>
        <a:bodyPr/>
        <a:lstStyle/>
        <a:p>
          <a:endParaRPr lang="en-US"/>
        </a:p>
      </dgm:t>
    </dgm:pt>
    <dgm:pt modelId="{6518F57B-02C3-46C1-9D06-8A1FC9335ECC}" type="sibTrans" cxnId="{BC71074F-E09D-42F4-AE16-2B187DC72309}">
      <dgm:prSet/>
      <dgm:spPr/>
      <dgm:t>
        <a:bodyPr/>
        <a:lstStyle/>
        <a:p>
          <a:endParaRPr lang="en-US"/>
        </a:p>
      </dgm:t>
    </dgm:pt>
    <dgm:pt modelId="{CCCC01D8-643D-406D-B3B1-2DE758ACCA56}" type="pres">
      <dgm:prSet presAssocID="{36461FF1-4B97-4E00-93D4-CE5102012148}" presName="rootnode" presStyleCnt="0">
        <dgm:presLayoutVars>
          <dgm:chMax/>
          <dgm:chPref/>
          <dgm:dir/>
          <dgm:animLvl val="lvl"/>
        </dgm:presLayoutVars>
      </dgm:prSet>
      <dgm:spPr/>
    </dgm:pt>
    <dgm:pt modelId="{C1A5A1E9-150A-40EA-A0A4-2F8AB6C57F02}" type="pres">
      <dgm:prSet presAssocID="{55D1CD86-F1A9-4F7E-9980-490A5E766871}" presName="composite" presStyleCnt="0"/>
      <dgm:spPr/>
    </dgm:pt>
    <dgm:pt modelId="{8F9FF086-8DE8-4DCA-A3F0-1C1FA208E9C5}" type="pres">
      <dgm:prSet presAssocID="{55D1CD86-F1A9-4F7E-9980-490A5E766871}" presName="LShape" presStyleLbl="alignNode1" presStyleIdx="0" presStyleCnt="5"/>
      <dgm:spPr/>
    </dgm:pt>
    <dgm:pt modelId="{9F36A91C-F5AD-4A40-A6FA-40C169584934}" type="pres">
      <dgm:prSet presAssocID="{55D1CD86-F1A9-4F7E-9980-490A5E766871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0D5D4FC6-A3D9-482F-95CF-E2D2C7089A9E}" type="pres">
      <dgm:prSet presAssocID="{55D1CD86-F1A9-4F7E-9980-490A5E766871}" presName="Triangle" presStyleLbl="alignNode1" presStyleIdx="1" presStyleCnt="5"/>
      <dgm:spPr/>
    </dgm:pt>
    <dgm:pt modelId="{4DCE9142-C926-42D5-8DE9-7305A26B5FA0}" type="pres">
      <dgm:prSet presAssocID="{69049C0F-F082-4F38-A7DF-4F3079A13B0E}" presName="sibTrans" presStyleCnt="0"/>
      <dgm:spPr/>
    </dgm:pt>
    <dgm:pt modelId="{5FD7C089-C158-45CB-BDE6-DF907686D99A}" type="pres">
      <dgm:prSet presAssocID="{69049C0F-F082-4F38-A7DF-4F3079A13B0E}" presName="space" presStyleCnt="0"/>
      <dgm:spPr/>
    </dgm:pt>
    <dgm:pt modelId="{135329A3-268F-47C4-B8E7-DA482CA3EADA}" type="pres">
      <dgm:prSet presAssocID="{383E822F-42EC-48D3-92B5-0B93306F7D68}" presName="composite" presStyleCnt="0"/>
      <dgm:spPr/>
    </dgm:pt>
    <dgm:pt modelId="{157BEE1B-C1AF-4564-A030-8443AB721D7E}" type="pres">
      <dgm:prSet presAssocID="{383E822F-42EC-48D3-92B5-0B93306F7D68}" presName="LShape" presStyleLbl="alignNode1" presStyleIdx="2" presStyleCnt="5"/>
      <dgm:spPr/>
    </dgm:pt>
    <dgm:pt modelId="{153E06B3-6B1C-4E6C-B56E-5AE1047C43F9}" type="pres">
      <dgm:prSet presAssocID="{383E822F-42EC-48D3-92B5-0B93306F7D68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8336F27E-63EB-41AE-B0A8-105AB01B3021}" type="pres">
      <dgm:prSet presAssocID="{383E822F-42EC-48D3-92B5-0B93306F7D68}" presName="Triangle" presStyleLbl="alignNode1" presStyleIdx="3" presStyleCnt="5"/>
      <dgm:spPr/>
    </dgm:pt>
    <dgm:pt modelId="{1FA36581-C29B-47C6-9BEC-2842CFA6CC97}" type="pres">
      <dgm:prSet presAssocID="{3A6598B5-EBA0-4A65-AD35-65CAA4CDCA2A}" presName="sibTrans" presStyleCnt="0"/>
      <dgm:spPr/>
    </dgm:pt>
    <dgm:pt modelId="{998F0059-AB7C-4459-9AD0-B57404138A74}" type="pres">
      <dgm:prSet presAssocID="{3A6598B5-EBA0-4A65-AD35-65CAA4CDCA2A}" presName="space" presStyleCnt="0"/>
      <dgm:spPr/>
    </dgm:pt>
    <dgm:pt modelId="{9A33E085-F701-4508-86F6-B6D96D2AB2AD}" type="pres">
      <dgm:prSet presAssocID="{55B9566A-9624-485E-B00F-09C4671AF9C3}" presName="composite" presStyleCnt="0"/>
      <dgm:spPr/>
    </dgm:pt>
    <dgm:pt modelId="{45AD9B7C-C1DA-4F8C-B1FD-666B1338FF3D}" type="pres">
      <dgm:prSet presAssocID="{55B9566A-9624-485E-B00F-09C4671AF9C3}" presName="LShape" presStyleLbl="alignNode1" presStyleIdx="4" presStyleCnt="5"/>
      <dgm:spPr/>
    </dgm:pt>
    <dgm:pt modelId="{E798E167-2A94-4DBB-A622-6C98A3827C32}" type="pres">
      <dgm:prSet presAssocID="{55B9566A-9624-485E-B00F-09C4671AF9C3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96073B2B-8E5E-4A8D-8009-5F05022C0CFA}" type="presOf" srcId="{55B9566A-9624-485E-B00F-09C4671AF9C3}" destId="{E798E167-2A94-4DBB-A622-6C98A3827C32}" srcOrd="0" destOrd="0" presId="urn:microsoft.com/office/officeart/2009/3/layout/StepUpProcess"/>
    <dgm:cxn modelId="{BC71074F-E09D-42F4-AE16-2B187DC72309}" srcId="{36461FF1-4B97-4E00-93D4-CE5102012148}" destId="{55B9566A-9624-485E-B00F-09C4671AF9C3}" srcOrd="2" destOrd="0" parTransId="{C5E38BF1-DF9B-4D57-BA23-4F763F188D45}" sibTransId="{6518F57B-02C3-46C1-9D06-8A1FC9335ECC}"/>
    <dgm:cxn modelId="{45C229D0-C959-4372-B5D3-CFA61A83AB21}" srcId="{36461FF1-4B97-4E00-93D4-CE5102012148}" destId="{55D1CD86-F1A9-4F7E-9980-490A5E766871}" srcOrd="0" destOrd="0" parTransId="{8A1AF424-6F51-44D3-B260-8BFC6795C5CB}" sibTransId="{69049C0F-F082-4F38-A7DF-4F3079A13B0E}"/>
    <dgm:cxn modelId="{0D8115DA-E023-4D6F-96DF-6752849D679B}" type="presOf" srcId="{55D1CD86-F1A9-4F7E-9980-490A5E766871}" destId="{9F36A91C-F5AD-4A40-A6FA-40C169584934}" srcOrd="0" destOrd="0" presId="urn:microsoft.com/office/officeart/2009/3/layout/StepUpProcess"/>
    <dgm:cxn modelId="{14D7FC09-9A85-4916-8929-940A50D43F1E}" type="presOf" srcId="{383E822F-42EC-48D3-92B5-0B93306F7D68}" destId="{153E06B3-6B1C-4E6C-B56E-5AE1047C43F9}" srcOrd="0" destOrd="0" presId="urn:microsoft.com/office/officeart/2009/3/layout/StepUpProcess"/>
    <dgm:cxn modelId="{F7B03FB9-35CA-4AF0-8D43-3843EAD81300}" srcId="{36461FF1-4B97-4E00-93D4-CE5102012148}" destId="{383E822F-42EC-48D3-92B5-0B93306F7D68}" srcOrd="1" destOrd="0" parTransId="{D4F3C5F6-177E-47A6-B69F-F167D76B8557}" sibTransId="{3A6598B5-EBA0-4A65-AD35-65CAA4CDCA2A}"/>
    <dgm:cxn modelId="{7A6D3629-8B48-492B-8256-F5D38C55F9A6}" type="presOf" srcId="{36461FF1-4B97-4E00-93D4-CE5102012148}" destId="{CCCC01D8-643D-406D-B3B1-2DE758ACCA56}" srcOrd="0" destOrd="0" presId="urn:microsoft.com/office/officeart/2009/3/layout/StepUpProcess"/>
    <dgm:cxn modelId="{87456A10-33DE-49B9-AA24-81366B4A8C2E}" type="presParOf" srcId="{CCCC01D8-643D-406D-B3B1-2DE758ACCA56}" destId="{C1A5A1E9-150A-40EA-A0A4-2F8AB6C57F02}" srcOrd="0" destOrd="0" presId="urn:microsoft.com/office/officeart/2009/3/layout/StepUpProcess"/>
    <dgm:cxn modelId="{7C5A2732-2074-4BAD-9BF2-154C2889622B}" type="presParOf" srcId="{C1A5A1E9-150A-40EA-A0A4-2F8AB6C57F02}" destId="{8F9FF086-8DE8-4DCA-A3F0-1C1FA208E9C5}" srcOrd="0" destOrd="0" presId="urn:microsoft.com/office/officeart/2009/3/layout/StepUpProcess"/>
    <dgm:cxn modelId="{82D32ECC-C178-4B44-B645-5E4D2156F97E}" type="presParOf" srcId="{C1A5A1E9-150A-40EA-A0A4-2F8AB6C57F02}" destId="{9F36A91C-F5AD-4A40-A6FA-40C169584934}" srcOrd="1" destOrd="0" presId="urn:microsoft.com/office/officeart/2009/3/layout/StepUpProcess"/>
    <dgm:cxn modelId="{752C24FA-C15E-4BCD-9B9A-240A1848BE63}" type="presParOf" srcId="{C1A5A1E9-150A-40EA-A0A4-2F8AB6C57F02}" destId="{0D5D4FC6-A3D9-482F-95CF-E2D2C7089A9E}" srcOrd="2" destOrd="0" presId="urn:microsoft.com/office/officeart/2009/3/layout/StepUpProcess"/>
    <dgm:cxn modelId="{2FDF1F97-3800-48D4-AF1A-EE2AE541FC79}" type="presParOf" srcId="{CCCC01D8-643D-406D-B3B1-2DE758ACCA56}" destId="{4DCE9142-C926-42D5-8DE9-7305A26B5FA0}" srcOrd="1" destOrd="0" presId="urn:microsoft.com/office/officeart/2009/3/layout/StepUpProcess"/>
    <dgm:cxn modelId="{C5B3D935-A515-4FC6-BF12-9EE5E74F63A0}" type="presParOf" srcId="{4DCE9142-C926-42D5-8DE9-7305A26B5FA0}" destId="{5FD7C089-C158-45CB-BDE6-DF907686D99A}" srcOrd="0" destOrd="0" presId="urn:microsoft.com/office/officeart/2009/3/layout/StepUpProcess"/>
    <dgm:cxn modelId="{54E09B92-FFCE-4A9E-850C-044DCA43883C}" type="presParOf" srcId="{CCCC01D8-643D-406D-B3B1-2DE758ACCA56}" destId="{135329A3-268F-47C4-B8E7-DA482CA3EADA}" srcOrd="2" destOrd="0" presId="urn:microsoft.com/office/officeart/2009/3/layout/StepUpProcess"/>
    <dgm:cxn modelId="{84321542-810D-41E9-8321-BBD37A513645}" type="presParOf" srcId="{135329A3-268F-47C4-B8E7-DA482CA3EADA}" destId="{157BEE1B-C1AF-4564-A030-8443AB721D7E}" srcOrd="0" destOrd="0" presId="urn:microsoft.com/office/officeart/2009/3/layout/StepUpProcess"/>
    <dgm:cxn modelId="{EC0CCEE4-6014-4EF4-81B6-401D4A09B966}" type="presParOf" srcId="{135329A3-268F-47C4-B8E7-DA482CA3EADA}" destId="{153E06B3-6B1C-4E6C-B56E-5AE1047C43F9}" srcOrd="1" destOrd="0" presId="urn:microsoft.com/office/officeart/2009/3/layout/StepUpProcess"/>
    <dgm:cxn modelId="{21447A63-0CB5-443B-8152-45B6AFBAB4F5}" type="presParOf" srcId="{135329A3-268F-47C4-B8E7-DA482CA3EADA}" destId="{8336F27E-63EB-41AE-B0A8-105AB01B3021}" srcOrd="2" destOrd="0" presId="urn:microsoft.com/office/officeart/2009/3/layout/StepUpProcess"/>
    <dgm:cxn modelId="{F876878B-A0E6-489F-8950-4EEFED05E3A9}" type="presParOf" srcId="{CCCC01D8-643D-406D-B3B1-2DE758ACCA56}" destId="{1FA36581-C29B-47C6-9BEC-2842CFA6CC97}" srcOrd="3" destOrd="0" presId="urn:microsoft.com/office/officeart/2009/3/layout/StepUpProcess"/>
    <dgm:cxn modelId="{19532321-FA18-40EF-A13A-F2B1CC02C01A}" type="presParOf" srcId="{1FA36581-C29B-47C6-9BEC-2842CFA6CC97}" destId="{998F0059-AB7C-4459-9AD0-B57404138A74}" srcOrd="0" destOrd="0" presId="urn:microsoft.com/office/officeart/2009/3/layout/StepUpProcess"/>
    <dgm:cxn modelId="{592CCA81-B91E-4D8F-86EC-0F7012A9A596}" type="presParOf" srcId="{CCCC01D8-643D-406D-B3B1-2DE758ACCA56}" destId="{9A33E085-F701-4508-86F6-B6D96D2AB2AD}" srcOrd="4" destOrd="0" presId="urn:microsoft.com/office/officeart/2009/3/layout/StepUpProcess"/>
    <dgm:cxn modelId="{6C9C2104-F5C9-4383-88C1-AB4EB70051FB}" type="presParOf" srcId="{9A33E085-F701-4508-86F6-B6D96D2AB2AD}" destId="{45AD9B7C-C1DA-4F8C-B1FD-666B1338FF3D}" srcOrd="0" destOrd="0" presId="urn:microsoft.com/office/officeart/2009/3/layout/StepUpProcess"/>
    <dgm:cxn modelId="{7A2E1AF1-6CF7-4F02-83F5-544D3C5A87AE}" type="presParOf" srcId="{9A33E085-F701-4508-86F6-B6D96D2AB2AD}" destId="{E798E167-2A94-4DBB-A622-6C98A3827C32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6461FF1-4B97-4E00-93D4-CE5102012148}" type="doc">
      <dgm:prSet loTypeId="urn:microsoft.com/office/officeart/2009/3/layout/StepUpProcess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5D1CD86-F1A9-4F7E-9980-490A5E766871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1st</a:t>
          </a:r>
          <a:endParaRPr lang="en-US" dirty="0">
            <a:solidFill>
              <a:schemeClr val="bg1"/>
            </a:solidFill>
          </a:endParaRPr>
        </a:p>
      </dgm:t>
    </dgm:pt>
    <dgm:pt modelId="{8A1AF424-6F51-44D3-B260-8BFC6795C5CB}" type="parTrans" cxnId="{45C229D0-C959-4372-B5D3-CFA61A83AB21}">
      <dgm:prSet/>
      <dgm:spPr/>
      <dgm:t>
        <a:bodyPr/>
        <a:lstStyle/>
        <a:p>
          <a:endParaRPr lang="en-US"/>
        </a:p>
      </dgm:t>
    </dgm:pt>
    <dgm:pt modelId="{69049C0F-F082-4F38-A7DF-4F3079A13B0E}" type="sibTrans" cxnId="{45C229D0-C959-4372-B5D3-CFA61A83AB21}">
      <dgm:prSet/>
      <dgm:spPr/>
      <dgm:t>
        <a:bodyPr/>
        <a:lstStyle/>
        <a:p>
          <a:endParaRPr lang="en-US"/>
        </a:p>
      </dgm:t>
    </dgm:pt>
    <dgm:pt modelId="{383E822F-42EC-48D3-92B5-0B93306F7D68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2st</a:t>
          </a:r>
          <a:endParaRPr lang="en-US" dirty="0">
            <a:solidFill>
              <a:schemeClr val="bg1"/>
            </a:solidFill>
          </a:endParaRPr>
        </a:p>
      </dgm:t>
    </dgm:pt>
    <dgm:pt modelId="{D4F3C5F6-177E-47A6-B69F-F167D76B8557}" type="parTrans" cxnId="{F7B03FB9-35CA-4AF0-8D43-3843EAD81300}">
      <dgm:prSet/>
      <dgm:spPr/>
      <dgm:t>
        <a:bodyPr/>
        <a:lstStyle/>
        <a:p>
          <a:endParaRPr lang="en-US"/>
        </a:p>
      </dgm:t>
    </dgm:pt>
    <dgm:pt modelId="{3A6598B5-EBA0-4A65-AD35-65CAA4CDCA2A}" type="sibTrans" cxnId="{F7B03FB9-35CA-4AF0-8D43-3843EAD81300}">
      <dgm:prSet/>
      <dgm:spPr/>
      <dgm:t>
        <a:bodyPr/>
        <a:lstStyle/>
        <a:p>
          <a:endParaRPr lang="en-US"/>
        </a:p>
      </dgm:t>
    </dgm:pt>
    <dgm:pt modelId="{55B9566A-9624-485E-B00F-09C4671AF9C3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3rd</a:t>
          </a:r>
          <a:endParaRPr lang="en-US" dirty="0">
            <a:solidFill>
              <a:schemeClr val="bg1"/>
            </a:solidFill>
          </a:endParaRPr>
        </a:p>
      </dgm:t>
    </dgm:pt>
    <dgm:pt modelId="{C5E38BF1-DF9B-4D57-BA23-4F763F188D45}" type="parTrans" cxnId="{BC71074F-E09D-42F4-AE16-2B187DC72309}">
      <dgm:prSet/>
      <dgm:spPr/>
      <dgm:t>
        <a:bodyPr/>
        <a:lstStyle/>
        <a:p>
          <a:endParaRPr lang="en-US"/>
        </a:p>
      </dgm:t>
    </dgm:pt>
    <dgm:pt modelId="{6518F57B-02C3-46C1-9D06-8A1FC9335ECC}" type="sibTrans" cxnId="{BC71074F-E09D-42F4-AE16-2B187DC72309}">
      <dgm:prSet/>
      <dgm:spPr/>
      <dgm:t>
        <a:bodyPr/>
        <a:lstStyle/>
        <a:p>
          <a:endParaRPr lang="en-US"/>
        </a:p>
      </dgm:t>
    </dgm:pt>
    <dgm:pt modelId="{CCCC01D8-643D-406D-B3B1-2DE758ACCA56}" type="pres">
      <dgm:prSet presAssocID="{36461FF1-4B97-4E00-93D4-CE5102012148}" presName="rootnode" presStyleCnt="0">
        <dgm:presLayoutVars>
          <dgm:chMax/>
          <dgm:chPref/>
          <dgm:dir/>
          <dgm:animLvl val="lvl"/>
        </dgm:presLayoutVars>
      </dgm:prSet>
      <dgm:spPr/>
    </dgm:pt>
    <dgm:pt modelId="{C1A5A1E9-150A-40EA-A0A4-2F8AB6C57F02}" type="pres">
      <dgm:prSet presAssocID="{55D1CD86-F1A9-4F7E-9980-490A5E766871}" presName="composite" presStyleCnt="0"/>
      <dgm:spPr/>
    </dgm:pt>
    <dgm:pt modelId="{8F9FF086-8DE8-4DCA-A3F0-1C1FA208E9C5}" type="pres">
      <dgm:prSet presAssocID="{55D1CD86-F1A9-4F7E-9980-490A5E766871}" presName="LShape" presStyleLbl="alignNode1" presStyleIdx="0" presStyleCnt="5"/>
      <dgm:spPr/>
    </dgm:pt>
    <dgm:pt modelId="{9F36A91C-F5AD-4A40-A6FA-40C169584934}" type="pres">
      <dgm:prSet presAssocID="{55D1CD86-F1A9-4F7E-9980-490A5E766871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0D5D4FC6-A3D9-482F-95CF-E2D2C7089A9E}" type="pres">
      <dgm:prSet presAssocID="{55D1CD86-F1A9-4F7E-9980-490A5E766871}" presName="Triangle" presStyleLbl="alignNode1" presStyleIdx="1" presStyleCnt="5"/>
      <dgm:spPr/>
    </dgm:pt>
    <dgm:pt modelId="{4DCE9142-C926-42D5-8DE9-7305A26B5FA0}" type="pres">
      <dgm:prSet presAssocID="{69049C0F-F082-4F38-A7DF-4F3079A13B0E}" presName="sibTrans" presStyleCnt="0"/>
      <dgm:spPr/>
    </dgm:pt>
    <dgm:pt modelId="{5FD7C089-C158-45CB-BDE6-DF907686D99A}" type="pres">
      <dgm:prSet presAssocID="{69049C0F-F082-4F38-A7DF-4F3079A13B0E}" presName="space" presStyleCnt="0"/>
      <dgm:spPr/>
    </dgm:pt>
    <dgm:pt modelId="{135329A3-268F-47C4-B8E7-DA482CA3EADA}" type="pres">
      <dgm:prSet presAssocID="{383E822F-42EC-48D3-92B5-0B93306F7D68}" presName="composite" presStyleCnt="0"/>
      <dgm:spPr/>
    </dgm:pt>
    <dgm:pt modelId="{157BEE1B-C1AF-4564-A030-8443AB721D7E}" type="pres">
      <dgm:prSet presAssocID="{383E822F-42EC-48D3-92B5-0B93306F7D68}" presName="LShape" presStyleLbl="alignNode1" presStyleIdx="2" presStyleCnt="5"/>
      <dgm:spPr/>
    </dgm:pt>
    <dgm:pt modelId="{153E06B3-6B1C-4E6C-B56E-5AE1047C43F9}" type="pres">
      <dgm:prSet presAssocID="{383E822F-42EC-48D3-92B5-0B93306F7D68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8336F27E-63EB-41AE-B0A8-105AB01B3021}" type="pres">
      <dgm:prSet presAssocID="{383E822F-42EC-48D3-92B5-0B93306F7D68}" presName="Triangle" presStyleLbl="alignNode1" presStyleIdx="3" presStyleCnt="5"/>
      <dgm:spPr/>
    </dgm:pt>
    <dgm:pt modelId="{1FA36581-C29B-47C6-9BEC-2842CFA6CC97}" type="pres">
      <dgm:prSet presAssocID="{3A6598B5-EBA0-4A65-AD35-65CAA4CDCA2A}" presName="sibTrans" presStyleCnt="0"/>
      <dgm:spPr/>
    </dgm:pt>
    <dgm:pt modelId="{998F0059-AB7C-4459-9AD0-B57404138A74}" type="pres">
      <dgm:prSet presAssocID="{3A6598B5-EBA0-4A65-AD35-65CAA4CDCA2A}" presName="space" presStyleCnt="0"/>
      <dgm:spPr/>
    </dgm:pt>
    <dgm:pt modelId="{9A33E085-F701-4508-86F6-B6D96D2AB2AD}" type="pres">
      <dgm:prSet presAssocID="{55B9566A-9624-485E-B00F-09C4671AF9C3}" presName="composite" presStyleCnt="0"/>
      <dgm:spPr/>
    </dgm:pt>
    <dgm:pt modelId="{45AD9B7C-C1DA-4F8C-B1FD-666B1338FF3D}" type="pres">
      <dgm:prSet presAssocID="{55B9566A-9624-485E-B00F-09C4671AF9C3}" presName="LShape" presStyleLbl="alignNode1" presStyleIdx="4" presStyleCnt="5"/>
      <dgm:spPr/>
    </dgm:pt>
    <dgm:pt modelId="{E798E167-2A94-4DBB-A622-6C98A3827C32}" type="pres">
      <dgm:prSet presAssocID="{55B9566A-9624-485E-B00F-09C4671AF9C3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E56ABD66-DAC9-4B25-89A5-C85E921D1310}" type="presOf" srcId="{36461FF1-4B97-4E00-93D4-CE5102012148}" destId="{CCCC01D8-643D-406D-B3B1-2DE758ACCA56}" srcOrd="0" destOrd="0" presId="urn:microsoft.com/office/officeart/2009/3/layout/StepUpProcess"/>
    <dgm:cxn modelId="{99D84F96-3409-460E-AF8A-C7A7659BB92D}" type="presOf" srcId="{383E822F-42EC-48D3-92B5-0B93306F7D68}" destId="{153E06B3-6B1C-4E6C-B56E-5AE1047C43F9}" srcOrd="0" destOrd="0" presId="urn:microsoft.com/office/officeart/2009/3/layout/StepUpProcess"/>
    <dgm:cxn modelId="{80F8ED09-B665-4AFF-99E7-9F14B01771EE}" type="presOf" srcId="{55D1CD86-F1A9-4F7E-9980-490A5E766871}" destId="{9F36A91C-F5AD-4A40-A6FA-40C169584934}" srcOrd="0" destOrd="0" presId="urn:microsoft.com/office/officeart/2009/3/layout/StepUpProcess"/>
    <dgm:cxn modelId="{F7B03FB9-35CA-4AF0-8D43-3843EAD81300}" srcId="{36461FF1-4B97-4E00-93D4-CE5102012148}" destId="{383E822F-42EC-48D3-92B5-0B93306F7D68}" srcOrd="1" destOrd="0" parTransId="{D4F3C5F6-177E-47A6-B69F-F167D76B8557}" sibTransId="{3A6598B5-EBA0-4A65-AD35-65CAA4CDCA2A}"/>
    <dgm:cxn modelId="{BC71074F-E09D-42F4-AE16-2B187DC72309}" srcId="{36461FF1-4B97-4E00-93D4-CE5102012148}" destId="{55B9566A-9624-485E-B00F-09C4671AF9C3}" srcOrd="2" destOrd="0" parTransId="{C5E38BF1-DF9B-4D57-BA23-4F763F188D45}" sibTransId="{6518F57B-02C3-46C1-9D06-8A1FC9335ECC}"/>
    <dgm:cxn modelId="{8BB8697C-E408-4571-BB03-07E345815E78}" type="presOf" srcId="{55B9566A-9624-485E-B00F-09C4671AF9C3}" destId="{E798E167-2A94-4DBB-A622-6C98A3827C32}" srcOrd="0" destOrd="0" presId="urn:microsoft.com/office/officeart/2009/3/layout/StepUpProcess"/>
    <dgm:cxn modelId="{45C229D0-C959-4372-B5D3-CFA61A83AB21}" srcId="{36461FF1-4B97-4E00-93D4-CE5102012148}" destId="{55D1CD86-F1A9-4F7E-9980-490A5E766871}" srcOrd="0" destOrd="0" parTransId="{8A1AF424-6F51-44D3-B260-8BFC6795C5CB}" sibTransId="{69049C0F-F082-4F38-A7DF-4F3079A13B0E}"/>
    <dgm:cxn modelId="{26613459-B4A5-4DAD-B1AA-3D32B0062199}" type="presParOf" srcId="{CCCC01D8-643D-406D-B3B1-2DE758ACCA56}" destId="{C1A5A1E9-150A-40EA-A0A4-2F8AB6C57F02}" srcOrd="0" destOrd="0" presId="urn:microsoft.com/office/officeart/2009/3/layout/StepUpProcess"/>
    <dgm:cxn modelId="{5E31EA68-DB9D-42BC-BA45-1733E9BCFB01}" type="presParOf" srcId="{C1A5A1E9-150A-40EA-A0A4-2F8AB6C57F02}" destId="{8F9FF086-8DE8-4DCA-A3F0-1C1FA208E9C5}" srcOrd="0" destOrd="0" presId="urn:microsoft.com/office/officeart/2009/3/layout/StepUpProcess"/>
    <dgm:cxn modelId="{2B9FCA0F-02F7-4865-BDC7-F3928935FEAA}" type="presParOf" srcId="{C1A5A1E9-150A-40EA-A0A4-2F8AB6C57F02}" destId="{9F36A91C-F5AD-4A40-A6FA-40C169584934}" srcOrd="1" destOrd="0" presId="urn:microsoft.com/office/officeart/2009/3/layout/StepUpProcess"/>
    <dgm:cxn modelId="{24AE1B24-4F80-417B-944B-DE8B85D38ED7}" type="presParOf" srcId="{C1A5A1E9-150A-40EA-A0A4-2F8AB6C57F02}" destId="{0D5D4FC6-A3D9-482F-95CF-E2D2C7089A9E}" srcOrd="2" destOrd="0" presId="urn:microsoft.com/office/officeart/2009/3/layout/StepUpProcess"/>
    <dgm:cxn modelId="{E2BE496A-6BDF-437F-93D8-8F8EECB0A5DE}" type="presParOf" srcId="{CCCC01D8-643D-406D-B3B1-2DE758ACCA56}" destId="{4DCE9142-C926-42D5-8DE9-7305A26B5FA0}" srcOrd="1" destOrd="0" presId="urn:microsoft.com/office/officeart/2009/3/layout/StepUpProcess"/>
    <dgm:cxn modelId="{5B8AE360-7F8B-4C2C-B7AE-FFFE7E5B66E2}" type="presParOf" srcId="{4DCE9142-C926-42D5-8DE9-7305A26B5FA0}" destId="{5FD7C089-C158-45CB-BDE6-DF907686D99A}" srcOrd="0" destOrd="0" presId="urn:microsoft.com/office/officeart/2009/3/layout/StepUpProcess"/>
    <dgm:cxn modelId="{49E73C6F-934D-48AE-ACA4-36DEFB6F03A4}" type="presParOf" srcId="{CCCC01D8-643D-406D-B3B1-2DE758ACCA56}" destId="{135329A3-268F-47C4-B8E7-DA482CA3EADA}" srcOrd="2" destOrd="0" presId="urn:microsoft.com/office/officeart/2009/3/layout/StepUpProcess"/>
    <dgm:cxn modelId="{0E808504-72B9-4E56-AD40-99EDB903FDB6}" type="presParOf" srcId="{135329A3-268F-47C4-B8E7-DA482CA3EADA}" destId="{157BEE1B-C1AF-4564-A030-8443AB721D7E}" srcOrd="0" destOrd="0" presId="urn:microsoft.com/office/officeart/2009/3/layout/StepUpProcess"/>
    <dgm:cxn modelId="{3429C4E6-CF0A-4392-BC0F-2E10633FBD97}" type="presParOf" srcId="{135329A3-268F-47C4-B8E7-DA482CA3EADA}" destId="{153E06B3-6B1C-4E6C-B56E-5AE1047C43F9}" srcOrd="1" destOrd="0" presId="urn:microsoft.com/office/officeart/2009/3/layout/StepUpProcess"/>
    <dgm:cxn modelId="{7920C584-7FAB-4E9D-9B41-84811BEEB0C8}" type="presParOf" srcId="{135329A3-268F-47C4-B8E7-DA482CA3EADA}" destId="{8336F27E-63EB-41AE-B0A8-105AB01B3021}" srcOrd="2" destOrd="0" presId="urn:microsoft.com/office/officeart/2009/3/layout/StepUpProcess"/>
    <dgm:cxn modelId="{7D7865D4-5CB1-4320-B5F3-DC4D4D47CFFE}" type="presParOf" srcId="{CCCC01D8-643D-406D-B3B1-2DE758ACCA56}" destId="{1FA36581-C29B-47C6-9BEC-2842CFA6CC97}" srcOrd="3" destOrd="0" presId="urn:microsoft.com/office/officeart/2009/3/layout/StepUpProcess"/>
    <dgm:cxn modelId="{AF49DA56-6547-4EC3-82B2-63003D5FA0C1}" type="presParOf" srcId="{1FA36581-C29B-47C6-9BEC-2842CFA6CC97}" destId="{998F0059-AB7C-4459-9AD0-B57404138A74}" srcOrd="0" destOrd="0" presId="urn:microsoft.com/office/officeart/2009/3/layout/StepUpProcess"/>
    <dgm:cxn modelId="{C6563B4B-2030-4D5D-BD76-CBC2E6CF9C05}" type="presParOf" srcId="{CCCC01D8-643D-406D-B3B1-2DE758ACCA56}" destId="{9A33E085-F701-4508-86F6-B6D96D2AB2AD}" srcOrd="4" destOrd="0" presId="urn:microsoft.com/office/officeart/2009/3/layout/StepUpProcess"/>
    <dgm:cxn modelId="{92A3671C-AC48-46B5-80DA-E6D9A3804DBC}" type="presParOf" srcId="{9A33E085-F701-4508-86F6-B6D96D2AB2AD}" destId="{45AD9B7C-C1DA-4F8C-B1FD-666B1338FF3D}" srcOrd="0" destOrd="0" presId="urn:microsoft.com/office/officeart/2009/3/layout/StepUpProcess"/>
    <dgm:cxn modelId="{8A10679B-CD18-4F61-BCCF-DE3CC4A830C9}" type="presParOf" srcId="{9A33E085-F701-4508-86F6-B6D96D2AB2AD}" destId="{E798E167-2A94-4DBB-A622-6C98A3827C32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6461FF1-4B97-4E00-93D4-CE5102012148}" type="doc">
      <dgm:prSet loTypeId="urn:microsoft.com/office/officeart/2009/3/layout/StepUpProcess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5D1CD86-F1A9-4F7E-9980-490A5E766871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1st</a:t>
          </a:r>
          <a:endParaRPr lang="en-US" dirty="0">
            <a:solidFill>
              <a:schemeClr val="bg1"/>
            </a:solidFill>
          </a:endParaRPr>
        </a:p>
      </dgm:t>
    </dgm:pt>
    <dgm:pt modelId="{8A1AF424-6F51-44D3-B260-8BFC6795C5CB}" type="parTrans" cxnId="{45C229D0-C959-4372-B5D3-CFA61A83AB21}">
      <dgm:prSet/>
      <dgm:spPr/>
      <dgm:t>
        <a:bodyPr/>
        <a:lstStyle/>
        <a:p>
          <a:endParaRPr lang="en-US"/>
        </a:p>
      </dgm:t>
    </dgm:pt>
    <dgm:pt modelId="{69049C0F-F082-4F38-A7DF-4F3079A13B0E}" type="sibTrans" cxnId="{45C229D0-C959-4372-B5D3-CFA61A83AB21}">
      <dgm:prSet/>
      <dgm:spPr/>
      <dgm:t>
        <a:bodyPr/>
        <a:lstStyle/>
        <a:p>
          <a:endParaRPr lang="en-US"/>
        </a:p>
      </dgm:t>
    </dgm:pt>
    <dgm:pt modelId="{383E822F-42EC-48D3-92B5-0B93306F7D68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2st</a:t>
          </a:r>
          <a:endParaRPr lang="en-US" dirty="0">
            <a:solidFill>
              <a:schemeClr val="bg1"/>
            </a:solidFill>
          </a:endParaRPr>
        </a:p>
      </dgm:t>
    </dgm:pt>
    <dgm:pt modelId="{D4F3C5F6-177E-47A6-B69F-F167D76B8557}" type="parTrans" cxnId="{F7B03FB9-35CA-4AF0-8D43-3843EAD81300}">
      <dgm:prSet/>
      <dgm:spPr/>
      <dgm:t>
        <a:bodyPr/>
        <a:lstStyle/>
        <a:p>
          <a:endParaRPr lang="en-US"/>
        </a:p>
      </dgm:t>
    </dgm:pt>
    <dgm:pt modelId="{3A6598B5-EBA0-4A65-AD35-65CAA4CDCA2A}" type="sibTrans" cxnId="{F7B03FB9-35CA-4AF0-8D43-3843EAD81300}">
      <dgm:prSet/>
      <dgm:spPr/>
      <dgm:t>
        <a:bodyPr/>
        <a:lstStyle/>
        <a:p>
          <a:endParaRPr lang="en-US"/>
        </a:p>
      </dgm:t>
    </dgm:pt>
    <dgm:pt modelId="{55B9566A-9624-485E-B00F-09C4671AF9C3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3rd</a:t>
          </a:r>
          <a:endParaRPr lang="en-US" dirty="0">
            <a:solidFill>
              <a:schemeClr val="bg1"/>
            </a:solidFill>
          </a:endParaRPr>
        </a:p>
      </dgm:t>
    </dgm:pt>
    <dgm:pt modelId="{C5E38BF1-DF9B-4D57-BA23-4F763F188D45}" type="parTrans" cxnId="{BC71074F-E09D-42F4-AE16-2B187DC72309}">
      <dgm:prSet/>
      <dgm:spPr/>
      <dgm:t>
        <a:bodyPr/>
        <a:lstStyle/>
        <a:p>
          <a:endParaRPr lang="en-US"/>
        </a:p>
      </dgm:t>
    </dgm:pt>
    <dgm:pt modelId="{6518F57B-02C3-46C1-9D06-8A1FC9335ECC}" type="sibTrans" cxnId="{BC71074F-E09D-42F4-AE16-2B187DC72309}">
      <dgm:prSet/>
      <dgm:spPr/>
      <dgm:t>
        <a:bodyPr/>
        <a:lstStyle/>
        <a:p>
          <a:endParaRPr lang="en-US"/>
        </a:p>
      </dgm:t>
    </dgm:pt>
    <dgm:pt modelId="{CCCC01D8-643D-406D-B3B1-2DE758ACCA56}" type="pres">
      <dgm:prSet presAssocID="{36461FF1-4B97-4E00-93D4-CE5102012148}" presName="rootnode" presStyleCnt="0">
        <dgm:presLayoutVars>
          <dgm:chMax/>
          <dgm:chPref/>
          <dgm:dir/>
          <dgm:animLvl val="lvl"/>
        </dgm:presLayoutVars>
      </dgm:prSet>
      <dgm:spPr/>
    </dgm:pt>
    <dgm:pt modelId="{C1A5A1E9-150A-40EA-A0A4-2F8AB6C57F02}" type="pres">
      <dgm:prSet presAssocID="{55D1CD86-F1A9-4F7E-9980-490A5E766871}" presName="composite" presStyleCnt="0"/>
      <dgm:spPr/>
    </dgm:pt>
    <dgm:pt modelId="{8F9FF086-8DE8-4DCA-A3F0-1C1FA208E9C5}" type="pres">
      <dgm:prSet presAssocID="{55D1CD86-F1A9-4F7E-9980-490A5E766871}" presName="LShape" presStyleLbl="alignNode1" presStyleIdx="0" presStyleCnt="5"/>
      <dgm:spPr/>
    </dgm:pt>
    <dgm:pt modelId="{9F36A91C-F5AD-4A40-A6FA-40C169584934}" type="pres">
      <dgm:prSet presAssocID="{55D1CD86-F1A9-4F7E-9980-490A5E766871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0D5D4FC6-A3D9-482F-95CF-E2D2C7089A9E}" type="pres">
      <dgm:prSet presAssocID="{55D1CD86-F1A9-4F7E-9980-490A5E766871}" presName="Triangle" presStyleLbl="alignNode1" presStyleIdx="1" presStyleCnt="5"/>
      <dgm:spPr/>
    </dgm:pt>
    <dgm:pt modelId="{4DCE9142-C926-42D5-8DE9-7305A26B5FA0}" type="pres">
      <dgm:prSet presAssocID="{69049C0F-F082-4F38-A7DF-4F3079A13B0E}" presName="sibTrans" presStyleCnt="0"/>
      <dgm:spPr/>
    </dgm:pt>
    <dgm:pt modelId="{5FD7C089-C158-45CB-BDE6-DF907686D99A}" type="pres">
      <dgm:prSet presAssocID="{69049C0F-F082-4F38-A7DF-4F3079A13B0E}" presName="space" presStyleCnt="0"/>
      <dgm:spPr/>
    </dgm:pt>
    <dgm:pt modelId="{135329A3-268F-47C4-B8E7-DA482CA3EADA}" type="pres">
      <dgm:prSet presAssocID="{383E822F-42EC-48D3-92B5-0B93306F7D68}" presName="composite" presStyleCnt="0"/>
      <dgm:spPr/>
    </dgm:pt>
    <dgm:pt modelId="{157BEE1B-C1AF-4564-A030-8443AB721D7E}" type="pres">
      <dgm:prSet presAssocID="{383E822F-42EC-48D3-92B5-0B93306F7D68}" presName="LShape" presStyleLbl="alignNode1" presStyleIdx="2" presStyleCnt="5"/>
      <dgm:spPr/>
    </dgm:pt>
    <dgm:pt modelId="{153E06B3-6B1C-4E6C-B56E-5AE1047C43F9}" type="pres">
      <dgm:prSet presAssocID="{383E822F-42EC-48D3-92B5-0B93306F7D68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8336F27E-63EB-41AE-B0A8-105AB01B3021}" type="pres">
      <dgm:prSet presAssocID="{383E822F-42EC-48D3-92B5-0B93306F7D68}" presName="Triangle" presStyleLbl="alignNode1" presStyleIdx="3" presStyleCnt="5"/>
      <dgm:spPr/>
    </dgm:pt>
    <dgm:pt modelId="{1FA36581-C29B-47C6-9BEC-2842CFA6CC97}" type="pres">
      <dgm:prSet presAssocID="{3A6598B5-EBA0-4A65-AD35-65CAA4CDCA2A}" presName="sibTrans" presStyleCnt="0"/>
      <dgm:spPr/>
    </dgm:pt>
    <dgm:pt modelId="{998F0059-AB7C-4459-9AD0-B57404138A74}" type="pres">
      <dgm:prSet presAssocID="{3A6598B5-EBA0-4A65-AD35-65CAA4CDCA2A}" presName="space" presStyleCnt="0"/>
      <dgm:spPr/>
    </dgm:pt>
    <dgm:pt modelId="{9A33E085-F701-4508-86F6-B6D96D2AB2AD}" type="pres">
      <dgm:prSet presAssocID="{55B9566A-9624-485E-B00F-09C4671AF9C3}" presName="composite" presStyleCnt="0"/>
      <dgm:spPr/>
    </dgm:pt>
    <dgm:pt modelId="{45AD9B7C-C1DA-4F8C-B1FD-666B1338FF3D}" type="pres">
      <dgm:prSet presAssocID="{55B9566A-9624-485E-B00F-09C4671AF9C3}" presName="LShape" presStyleLbl="alignNode1" presStyleIdx="4" presStyleCnt="5"/>
      <dgm:spPr/>
    </dgm:pt>
    <dgm:pt modelId="{E798E167-2A94-4DBB-A622-6C98A3827C32}" type="pres">
      <dgm:prSet presAssocID="{55B9566A-9624-485E-B00F-09C4671AF9C3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BC71074F-E09D-42F4-AE16-2B187DC72309}" srcId="{36461FF1-4B97-4E00-93D4-CE5102012148}" destId="{55B9566A-9624-485E-B00F-09C4671AF9C3}" srcOrd="2" destOrd="0" parTransId="{C5E38BF1-DF9B-4D57-BA23-4F763F188D45}" sibTransId="{6518F57B-02C3-46C1-9D06-8A1FC9335ECC}"/>
    <dgm:cxn modelId="{45C229D0-C959-4372-B5D3-CFA61A83AB21}" srcId="{36461FF1-4B97-4E00-93D4-CE5102012148}" destId="{55D1CD86-F1A9-4F7E-9980-490A5E766871}" srcOrd="0" destOrd="0" parTransId="{8A1AF424-6F51-44D3-B260-8BFC6795C5CB}" sibTransId="{69049C0F-F082-4F38-A7DF-4F3079A13B0E}"/>
    <dgm:cxn modelId="{9C23A851-8818-428A-9AF2-6BAC0318A399}" type="presOf" srcId="{55B9566A-9624-485E-B00F-09C4671AF9C3}" destId="{E798E167-2A94-4DBB-A622-6C98A3827C32}" srcOrd="0" destOrd="0" presId="urn:microsoft.com/office/officeart/2009/3/layout/StepUpProcess"/>
    <dgm:cxn modelId="{12203000-0E11-4874-8001-9A74B620A39D}" type="presOf" srcId="{36461FF1-4B97-4E00-93D4-CE5102012148}" destId="{CCCC01D8-643D-406D-B3B1-2DE758ACCA56}" srcOrd="0" destOrd="0" presId="urn:microsoft.com/office/officeart/2009/3/layout/StepUpProcess"/>
    <dgm:cxn modelId="{4AECB859-757F-435F-8C0E-A1F833301305}" type="presOf" srcId="{55D1CD86-F1A9-4F7E-9980-490A5E766871}" destId="{9F36A91C-F5AD-4A40-A6FA-40C169584934}" srcOrd="0" destOrd="0" presId="urn:microsoft.com/office/officeart/2009/3/layout/StepUpProcess"/>
    <dgm:cxn modelId="{F7B03FB9-35CA-4AF0-8D43-3843EAD81300}" srcId="{36461FF1-4B97-4E00-93D4-CE5102012148}" destId="{383E822F-42EC-48D3-92B5-0B93306F7D68}" srcOrd="1" destOrd="0" parTransId="{D4F3C5F6-177E-47A6-B69F-F167D76B8557}" sibTransId="{3A6598B5-EBA0-4A65-AD35-65CAA4CDCA2A}"/>
    <dgm:cxn modelId="{685E8576-4881-48A9-8A1B-81714F6471A5}" type="presOf" srcId="{383E822F-42EC-48D3-92B5-0B93306F7D68}" destId="{153E06B3-6B1C-4E6C-B56E-5AE1047C43F9}" srcOrd="0" destOrd="0" presId="urn:microsoft.com/office/officeart/2009/3/layout/StepUpProcess"/>
    <dgm:cxn modelId="{F4AF104C-5712-48B9-9E81-02CE3226155D}" type="presParOf" srcId="{CCCC01D8-643D-406D-B3B1-2DE758ACCA56}" destId="{C1A5A1E9-150A-40EA-A0A4-2F8AB6C57F02}" srcOrd="0" destOrd="0" presId="urn:microsoft.com/office/officeart/2009/3/layout/StepUpProcess"/>
    <dgm:cxn modelId="{E1D5A809-C0FB-4DBC-8C53-3760F67F3522}" type="presParOf" srcId="{C1A5A1E9-150A-40EA-A0A4-2F8AB6C57F02}" destId="{8F9FF086-8DE8-4DCA-A3F0-1C1FA208E9C5}" srcOrd="0" destOrd="0" presId="urn:microsoft.com/office/officeart/2009/3/layout/StepUpProcess"/>
    <dgm:cxn modelId="{AEB2EF28-DF9E-4CB3-9982-AA2B69031EC9}" type="presParOf" srcId="{C1A5A1E9-150A-40EA-A0A4-2F8AB6C57F02}" destId="{9F36A91C-F5AD-4A40-A6FA-40C169584934}" srcOrd="1" destOrd="0" presId="urn:microsoft.com/office/officeart/2009/3/layout/StepUpProcess"/>
    <dgm:cxn modelId="{93A50046-B96F-45C2-9D9E-812FC315E749}" type="presParOf" srcId="{C1A5A1E9-150A-40EA-A0A4-2F8AB6C57F02}" destId="{0D5D4FC6-A3D9-482F-95CF-E2D2C7089A9E}" srcOrd="2" destOrd="0" presId="urn:microsoft.com/office/officeart/2009/3/layout/StepUpProcess"/>
    <dgm:cxn modelId="{940957C9-5A35-4FE3-85B7-D1B8F85FED98}" type="presParOf" srcId="{CCCC01D8-643D-406D-B3B1-2DE758ACCA56}" destId="{4DCE9142-C926-42D5-8DE9-7305A26B5FA0}" srcOrd="1" destOrd="0" presId="urn:microsoft.com/office/officeart/2009/3/layout/StepUpProcess"/>
    <dgm:cxn modelId="{FA1C2944-8E23-4F02-A13D-E522BCA3108E}" type="presParOf" srcId="{4DCE9142-C926-42D5-8DE9-7305A26B5FA0}" destId="{5FD7C089-C158-45CB-BDE6-DF907686D99A}" srcOrd="0" destOrd="0" presId="urn:microsoft.com/office/officeart/2009/3/layout/StepUpProcess"/>
    <dgm:cxn modelId="{670E0BAF-F145-46E1-B27E-356B9E1386B0}" type="presParOf" srcId="{CCCC01D8-643D-406D-B3B1-2DE758ACCA56}" destId="{135329A3-268F-47C4-B8E7-DA482CA3EADA}" srcOrd="2" destOrd="0" presId="urn:microsoft.com/office/officeart/2009/3/layout/StepUpProcess"/>
    <dgm:cxn modelId="{F16B7EE8-E208-4020-A5D4-674C8637CDBF}" type="presParOf" srcId="{135329A3-268F-47C4-B8E7-DA482CA3EADA}" destId="{157BEE1B-C1AF-4564-A030-8443AB721D7E}" srcOrd="0" destOrd="0" presId="urn:microsoft.com/office/officeart/2009/3/layout/StepUpProcess"/>
    <dgm:cxn modelId="{5A026A8B-6623-4547-B63F-87FDD5B9F6BD}" type="presParOf" srcId="{135329A3-268F-47C4-B8E7-DA482CA3EADA}" destId="{153E06B3-6B1C-4E6C-B56E-5AE1047C43F9}" srcOrd="1" destOrd="0" presId="urn:microsoft.com/office/officeart/2009/3/layout/StepUpProcess"/>
    <dgm:cxn modelId="{1A51BF9B-F747-4FAB-8F1E-08690BACA61D}" type="presParOf" srcId="{135329A3-268F-47C4-B8E7-DA482CA3EADA}" destId="{8336F27E-63EB-41AE-B0A8-105AB01B3021}" srcOrd="2" destOrd="0" presId="urn:microsoft.com/office/officeart/2009/3/layout/StepUpProcess"/>
    <dgm:cxn modelId="{ECA4E7DC-99F7-4057-9BD3-062C0C230D72}" type="presParOf" srcId="{CCCC01D8-643D-406D-B3B1-2DE758ACCA56}" destId="{1FA36581-C29B-47C6-9BEC-2842CFA6CC97}" srcOrd="3" destOrd="0" presId="urn:microsoft.com/office/officeart/2009/3/layout/StepUpProcess"/>
    <dgm:cxn modelId="{DB0E7891-EC37-40A6-9D16-84A3783FD0A4}" type="presParOf" srcId="{1FA36581-C29B-47C6-9BEC-2842CFA6CC97}" destId="{998F0059-AB7C-4459-9AD0-B57404138A74}" srcOrd="0" destOrd="0" presId="urn:microsoft.com/office/officeart/2009/3/layout/StepUpProcess"/>
    <dgm:cxn modelId="{9228A5F8-42F2-4295-81B1-8999C9878308}" type="presParOf" srcId="{CCCC01D8-643D-406D-B3B1-2DE758ACCA56}" destId="{9A33E085-F701-4508-86F6-B6D96D2AB2AD}" srcOrd="4" destOrd="0" presId="urn:microsoft.com/office/officeart/2009/3/layout/StepUpProcess"/>
    <dgm:cxn modelId="{BEC1548D-A3BE-43CC-91C1-F09C14FAEF52}" type="presParOf" srcId="{9A33E085-F701-4508-86F6-B6D96D2AB2AD}" destId="{45AD9B7C-C1DA-4F8C-B1FD-666B1338FF3D}" srcOrd="0" destOrd="0" presId="urn:microsoft.com/office/officeart/2009/3/layout/StepUpProcess"/>
    <dgm:cxn modelId="{C86C7728-3899-4BBA-9962-BECB3D773A47}" type="presParOf" srcId="{9A33E085-F701-4508-86F6-B6D96D2AB2AD}" destId="{E798E167-2A94-4DBB-A622-6C98A3827C32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D0BD3A6-B950-4720-AFBB-39E56F0AE9E0}" type="doc">
      <dgm:prSet loTypeId="urn:microsoft.com/office/officeart/2005/8/layout/radial4" loCatId="relationship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4CEF096-B597-4AC6-969A-7FCDB5002396}">
      <dgm:prSet phldrT="[Text]"/>
      <dgm:spPr/>
      <dgm:t>
        <a:bodyPr/>
        <a:lstStyle/>
        <a:p>
          <a:r>
            <a:rPr lang="en-US" smtClean="0"/>
            <a:t>TaCare</a:t>
          </a:r>
          <a:endParaRPr lang="en-US" dirty="0"/>
        </a:p>
      </dgm:t>
    </dgm:pt>
    <dgm:pt modelId="{F033A385-869F-4D14-B4EE-1685F265408E}" type="parTrans" cxnId="{5C2ECAA9-418B-4B29-8C01-BBD6676A00D8}">
      <dgm:prSet/>
      <dgm:spPr/>
      <dgm:t>
        <a:bodyPr/>
        <a:lstStyle/>
        <a:p>
          <a:endParaRPr lang="en-US"/>
        </a:p>
      </dgm:t>
    </dgm:pt>
    <dgm:pt modelId="{E2F4529B-F83C-448A-877E-20A6A9A69935}" type="sibTrans" cxnId="{5C2ECAA9-418B-4B29-8C01-BBD6676A00D8}">
      <dgm:prSet/>
      <dgm:spPr/>
      <dgm:t>
        <a:bodyPr/>
        <a:lstStyle/>
        <a:p>
          <a:endParaRPr lang="en-US"/>
        </a:p>
      </dgm:t>
    </dgm:pt>
    <dgm:pt modelId="{1404885F-6F68-4C30-8C7A-10AB50C07669}">
      <dgm:prSet phldrT="[Text]"/>
      <dgm:spPr/>
      <dgm:t>
        <a:bodyPr/>
        <a:lstStyle/>
        <a:p>
          <a:r>
            <a:rPr lang="en-US" dirty="0" smtClean="0"/>
            <a:t>Subscription</a:t>
          </a:r>
          <a:endParaRPr lang="en-US" dirty="0"/>
        </a:p>
      </dgm:t>
    </dgm:pt>
    <dgm:pt modelId="{EDEE0D75-EC51-4E4A-B92D-3002224A79BB}" type="sibTrans" cxnId="{DFB1D310-F1E3-4EE8-B43E-B887060A62EE}">
      <dgm:prSet/>
      <dgm:spPr/>
      <dgm:t>
        <a:bodyPr/>
        <a:lstStyle/>
        <a:p>
          <a:endParaRPr lang="en-US"/>
        </a:p>
      </dgm:t>
    </dgm:pt>
    <dgm:pt modelId="{E70EED0A-A115-41C0-BD21-85908C21D95D}" type="parTrans" cxnId="{DFB1D310-F1E3-4EE8-B43E-B887060A62EE}">
      <dgm:prSet/>
      <dgm:spPr/>
      <dgm:t>
        <a:bodyPr/>
        <a:lstStyle/>
        <a:p>
          <a:endParaRPr lang="en-US"/>
        </a:p>
      </dgm:t>
    </dgm:pt>
    <dgm:pt modelId="{7AD66D26-C0DC-4388-9CD5-5171BF3B402F}">
      <dgm:prSet phldrT="[Text]"/>
      <dgm:spPr/>
      <dgm:t>
        <a:bodyPr/>
        <a:lstStyle/>
        <a:p>
          <a:r>
            <a:rPr lang="en-US" dirty="0" smtClean="0"/>
            <a:t>Ads Network</a:t>
          </a:r>
          <a:endParaRPr lang="en-US" dirty="0"/>
        </a:p>
      </dgm:t>
    </dgm:pt>
    <dgm:pt modelId="{A8F89A85-53E1-4631-9EB5-48409E607995}" type="sibTrans" cxnId="{DE578AA4-428B-433A-9EAB-A4DE4260516A}">
      <dgm:prSet/>
      <dgm:spPr/>
      <dgm:t>
        <a:bodyPr/>
        <a:lstStyle/>
        <a:p>
          <a:endParaRPr lang="en-US"/>
        </a:p>
      </dgm:t>
    </dgm:pt>
    <dgm:pt modelId="{772B06F6-6292-4B98-916C-34E6CAD4414F}" type="parTrans" cxnId="{DE578AA4-428B-433A-9EAB-A4DE4260516A}">
      <dgm:prSet/>
      <dgm:spPr/>
      <dgm:t>
        <a:bodyPr/>
        <a:lstStyle/>
        <a:p>
          <a:endParaRPr lang="en-US"/>
        </a:p>
      </dgm:t>
    </dgm:pt>
    <dgm:pt modelId="{D6D474A2-DB28-4AE0-B164-A4B856DE5B14}" type="pres">
      <dgm:prSet presAssocID="{9D0BD3A6-B950-4720-AFBB-39E56F0AE9E0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CA31B42-F6EB-4537-8D9D-5D53174B47E3}" type="pres">
      <dgm:prSet presAssocID="{64CEF096-B597-4AC6-969A-7FCDB5002396}" presName="centerShape" presStyleLbl="node0" presStyleIdx="0" presStyleCnt="1"/>
      <dgm:spPr/>
      <dgm:t>
        <a:bodyPr/>
        <a:lstStyle/>
        <a:p>
          <a:endParaRPr lang="en-US"/>
        </a:p>
      </dgm:t>
    </dgm:pt>
    <dgm:pt modelId="{39AF9CEC-D9B1-4BE3-84D8-84A918D4C66A}" type="pres">
      <dgm:prSet presAssocID="{772B06F6-6292-4B98-916C-34E6CAD4414F}" presName="parTrans" presStyleLbl="bgSibTrans2D1" presStyleIdx="0" presStyleCnt="2"/>
      <dgm:spPr/>
      <dgm:t>
        <a:bodyPr/>
        <a:lstStyle/>
        <a:p>
          <a:endParaRPr lang="en-US"/>
        </a:p>
      </dgm:t>
    </dgm:pt>
    <dgm:pt modelId="{D59B16FF-CCF3-417F-8CD6-ACAB34532017}" type="pres">
      <dgm:prSet presAssocID="{7AD66D26-C0DC-4388-9CD5-5171BF3B402F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B9C97A-FBB0-43FB-8DCA-5CC24C501EB4}" type="pres">
      <dgm:prSet presAssocID="{E70EED0A-A115-41C0-BD21-85908C21D95D}" presName="parTrans" presStyleLbl="bgSibTrans2D1" presStyleIdx="1" presStyleCnt="2"/>
      <dgm:spPr/>
      <dgm:t>
        <a:bodyPr/>
        <a:lstStyle/>
        <a:p>
          <a:endParaRPr lang="en-US"/>
        </a:p>
      </dgm:t>
    </dgm:pt>
    <dgm:pt modelId="{5D7681E7-7806-4BC9-9071-3E0E0DCC0D04}" type="pres">
      <dgm:prSet presAssocID="{1404885F-6F68-4C30-8C7A-10AB50C07669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7B5E5B-D2ED-468B-9DD2-5E5CA524D1A2}" type="presOf" srcId="{7AD66D26-C0DC-4388-9CD5-5171BF3B402F}" destId="{D59B16FF-CCF3-417F-8CD6-ACAB34532017}" srcOrd="0" destOrd="0" presId="urn:microsoft.com/office/officeart/2005/8/layout/radial4"/>
    <dgm:cxn modelId="{F4C83D37-4256-439D-A55C-1F00E2B4A0B2}" type="presOf" srcId="{1404885F-6F68-4C30-8C7A-10AB50C07669}" destId="{5D7681E7-7806-4BC9-9071-3E0E0DCC0D04}" srcOrd="0" destOrd="0" presId="urn:microsoft.com/office/officeart/2005/8/layout/radial4"/>
    <dgm:cxn modelId="{DFB1D310-F1E3-4EE8-B43E-B887060A62EE}" srcId="{64CEF096-B597-4AC6-969A-7FCDB5002396}" destId="{1404885F-6F68-4C30-8C7A-10AB50C07669}" srcOrd="1" destOrd="0" parTransId="{E70EED0A-A115-41C0-BD21-85908C21D95D}" sibTransId="{EDEE0D75-EC51-4E4A-B92D-3002224A79BB}"/>
    <dgm:cxn modelId="{9B52FC7D-13F7-4749-BF29-3B4A8501F3BF}" type="presOf" srcId="{64CEF096-B597-4AC6-969A-7FCDB5002396}" destId="{2CA31B42-F6EB-4537-8D9D-5D53174B47E3}" srcOrd="0" destOrd="0" presId="urn:microsoft.com/office/officeart/2005/8/layout/radial4"/>
    <dgm:cxn modelId="{D6C7CBF9-4C17-4CBB-BAE6-1F8683AC72A2}" type="presOf" srcId="{772B06F6-6292-4B98-916C-34E6CAD4414F}" destId="{39AF9CEC-D9B1-4BE3-84D8-84A918D4C66A}" srcOrd="0" destOrd="0" presId="urn:microsoft.com/office/officeart/2005/8/layout/radial4"/>
    <dgm:cxn modelId="{3D3F178E-C9D4-4B7D-9305-A83CCF9B1B73}" type="presOf" srcId="{E70EED0A-A115-41C0-BD21-85908C21D95D}" destId="{68B9C97A-FBB0-43FB-8DCA-5CC24C501EB4}" srcOrd="0" destOrd="0" presId="urn:microsoft.com/office/officeart/2005/8/layout/radial4"/>
    <dgm:cxn modelId="{5C2ECAA9-418B-4B29-8C01-BBD6676A00D8}" srcId="{9D0BD3A6-B950-4720-AFBB-39E56F0AE9E0}" destId="{64CEF096-B597-4AC6-969A-7FCDB5002396}" srcOrd="0" destOrd="0" parTransId="{F033A385-869F-4D14-B4EE-1685F265408E}" sibTransId="{E2F4529B-F83C-448A-877E-20A6A9A69935}"/>
    <dgm:cxn modelId="{DE578AA4-428B-433A-9EAB-A4DE4260516A}" srcId="{64CEF096-B597-4AC6-969A-7FCDB5002396}" destId="{7AD66D26-C0DC-4388-9CD5-5171BF3B402F}" srcOrd="0" destOrd="0" parTransId="{772B06F6-6292-4B98-916C-34E6CAD4414F}" sibTransId="{A8F89A85-53E1-4631-9EB5-48409E607995}"/>
    <dgm:cxn modelId="{938B310B-6A0F-43D8-864F-D75CE528EE5A}" type="presOf" srcId="{9D0BD3A6-B950-4720-AFBB-39E56F0AE9E0}" destId="{D6D474A2-DB28-4AE0-B164-A4B856DE5B14}" srcOrd="0" destOrd="0" presId="urn:microsoft.com/office/officeart/2005/8/layout/radial4"/>
    <dgm:cxn modelId="{4CF44E91-49B6-4560-B049-C60CE9114735}" type="presParOf" srcId="{D6D474A2-DB28-4AE0-B164-A4B856DE5B14}" destId="{2CA31B42-F6EB-4537-8D9D-5D53174B47E3}" srcOrd="0" destOrd="0" presId="urn:microsoft.com/office/officeart/2005/8/layout/radial4"/>
    <dgm:cxn modelId="{90E8CCC7-1B28-4185-90CB-05FDDF4D06A8}" type="presParOf" srcId="{D6D474A2-DB28-4AE0-B164-A4B856DE5B14}" destId="{39AF9CEC-D9B1-4BE3-84D8-84A918D4C66A}" srcOrd="1" destOrd="0" presId="urn:microsoft.com/office/officeart/2005/8/layout/radial4"/>
    <dgm:cxn modelId="{920303C6-148C-457F-8114-85792C63BCCF}" type="presParOf" srcId="{D6D474A2-DB28-4AE0-B164-A4B856DE5B14}" destId="{D59B16FF-CCF3-417F-8CD6-ACAB34532017}" srcOrd="2" destOrd="0" presId="urn:microsoft.com/office/officeart/2005/8/layout/radial4"/>
    <dgm:cxn modelId="{333A1B9B-2FB1-47EC-921F-153F98FDD2F0}" type="presParOf" srcId="{D6D474A2-DB28-4AE0-B164-A4B856DE5B14}" destId="{68B9C97A-FBB0-43FB-8DCA-5CC24C501EB4}" srcOrd="3" destOrd="0" presId="urn:microsoft.com/office/officeart/2005/8/layout/radial4"/>
    <dgm:cxn modelId="{8369A905-FA93-4CD7-A1FC-C630E69EF437}" type="presParOf" srcId="{D6D474A2-DB28-4AE0-B164-A4B856DE5B14}" destId="{5D7681E7-7806-4BC9-9071-3E0E0DCC0D04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D0BD3A6-B950-4720-AFBB-39E56F0AE9E0}" type="doc">
      <dgm:prSet loTypeId="urn:microsoft.com/office/officeart/2005/8/layout/radial4" loCatId="relationship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4CEF096-B597-4AC6-969A-7FCDB5002396}">
      <dgm:prSet phldrT="[Text]"/>
      <dgm:spPr/>
      <dgm:t>
        <a:bodyPr/>
        <a:lstStyle/>
        <a:p>
          <a:r>
            <a:rPr lang="en-US" dirty="0" err="1" smtClean="0"/>
            <a:t>TaCare</a:t>
          </a:r>
          <a:endParaRPr lang="en-US" dirty="0"/>
        </a:p>
      </dgm:t>
    </dgm:pt>
    <dgm:pt modelId="{F033A385-869F-4D14-B4EE-1685F265408E}" type="parTrans" cxnId="{5C2ECAA9-418B-4B29-8C01-BBD6676A00D8}">
      <dgm:prSet/>
      <dgm:spPr/>
      <dgm:t>
        <a:bodyPr/>
        <a:lstStyle/>
        <a:p>
          <a:endParaRPr lang="en-US"/>
        </a:p>
      </dgm:t>
    </dgm:pt>
    <dgm:pt modelId="{E2F4529B-F83C-448A-877E-20A6A9A69935}" type="sibTrans" cxnId="{5C2ECAA9-418B-4B29-8C01-BBD6676A00D8}">
      <dgm:prSet/>
      <dgm:spPr/>
      <dgm:t>
        <a:bodyPr/>
        <a:lstStyle/>
        <a:p>
          <a:endParaRPr lang="en-US"/>
        </a:p>
      </dgm:t>
    </dgm:pt>
    <dgm:pt modelId="{486D49DB-268D-448A-A224-DBAB229BECD5}">
      <dgm:prSet phldrT="[Text]"/>
      <dgm:spPr/>
      <dgm:t>
        <a:bodyPr/>
        <a:lstStyle/>
        <a:p>
          <a:r>
            <a:rPr lang="en-US" dirty="0" smtClean="0"/>
            <a:t>Licenses</a:t>
          </a:r>
          <a:endParaRPr lang="en-US" dirty="0"/>
        </a:p>
      </dgm:t>
    </dgm:pt>
    <dgm:pt modelId="{D8873277-6154-4D31-901B-6FD47201BE96}" type="sibTrans" cxnId="{91BB8C8F-1FC6-4446-9E0D-280957DA26B8}">
      <dgm:prSet/>
      <dgm:spPr/>
      <dgm:t>
        <a:bodyPr/>
        <a:lstStyle/>
        <a:p>
          <a:endParaRPr lang="en-US"/>
        </a:p>
      </dgm:t>
    </dgm:pt>
    <dgm:pt modelId="{B29DC454-32B0-4602-8BEE-1039BC859157}" type="parTrans" cxnId="{91BB8C8F-1FC6-4446-9E0D-280957DA26B8}">
      <dgm:prSet/>
      <dgm:spPr/>
      <dgm:t>
        <a:bodyPr/>
        <a:lstStyle/>
        <a:p>
          <a:endParaRPr lang="en-US"/>
        </a:p>
      </dgm:t>
    </dgm:pt>
    <dgm:pt modelId="{1404885F-6F68-4C30-8C7A-10AB50C07669}">
      <dgm:prSet phldrT="[Text]"/>
      <dgm:spPr/>
      <dgm:t>
        <a:bodyPr/>
        <a:lstStyle/>
        <a:p>
          <a:r>
            <a:rPr lang="en-US" dirty="0" smtClean="0"/>
            <a:t>Database</a:t>
          </a:r>
          <a:endParaRPr lang="en-US" dirty="0"/>
        </a:p>
      </dgm:t>
    </dgm:pt>
    <dgm:pt modelId="{EDEE0D75-EC51-4E4A-B92D-3002224A79BB}" type="sibTrans" cxnId="{DFB1D310-F1E3-4EE8-B43E-B887060A62EE}">
      <dgm:prSet/>
      <dgm:spPr/>
      <dgm:t>
        <a:bodyPr/>
        <a:lstStyle/>
        <a:p>
          <a:endParaRPr lang="en-US"/>
        </a:p>
      </dgm:t>
    </dgm:pt>
    <dgm:pt modelId="{E70EED0A-A115-41C0-BD21-85908C21D95D}" type="parTrans" cxnId="{DFB1D310-F1E3-4EE8-B43E-B887060A62EE}">
      <dgm:prSet/>
      <dgm:spPr/>
      <dgm:t>
        <a:bodyPr/>
        <a:lstStyle/>
        <a:p>
          <a:endParaRPr lang="en-US"/>
        </a:p>
      </dgm:t>
    </dgm:pt>
    <dgm:pt modelId="{7AD66D26-C0DC-4388-9CD5-5171BF3B402F}">
      <dgm:prSet phldrT="[Text]"/>
      <dgm:spPr/>
      <dgm:t>
        <a:bodyPr/>
        <a:lstStyle/>
        <a:p>
          <a:r>
            <a:rPr lang="en-US" dirty="0" smtClean="0"/>
            <a:t>System</a:t>
          </a:r>
          <a:endParaRPr lang="en-US" dirty="0"/>
        </a:p>
      </dgm:t>
    </dgm:pt>
    <dgm:pt modelId="{A8F89A85-53E1-4631-9EB5-48409E607995}" type="sibTrans" cxnId="{DE578AA4-428B-433A-9EAB-A4DE4260516A}">
      <dgm:prSet/>
      <dgm:spPr/>
      <dgm:t>
        <a:bodyPr/>
        <a:lstStyle/>
        <a:p>
          <a:endParaRPr lang="en-US"/>
        </a:p>
      </dgm:t>
    </dgm:pt>
    <dgm:pt modelId="{772B06F6-6292-4B98-916C-34E6CAD4414F}" type="parTrans" cxnId="{DE578AA4-428B-433A-9EAB-A4DE4260516A}">
      <dgm:prSet/>
      <dgm:spPr/>
      <dgm:t>
        <a:bodyPr/>
        <a:lstStyle/>
        <a:p>
          <a:endParaRPr lang="en-US"/>
        </a:p>
      </dgm:t>
    </dgm:pt>
    <dgm:pt modelId="{9FF3BCD1-1E25-4495-9D19-4729F89063C2}">
      <dgm:prSet phldrT="[Text]"/>
      <dgm:spPr/>
      <dgm:t>
        <a:bodyPr/>
        <a:lstStyle/>
        <a:p>
          <a:r>
            <a:rPr lang="en-US" dirty="0" smtClean="0"/>
            <a:t>HR</a:t>
          </a:r>
          <a:endParaRPr lang="en-US" dirty="0"/>
        </a:p>
      </dgm:t>
    </dgm:pt>
    <dgm:pt modelId="{99A240AF-F0C7-4325-B29F-4E5397591895}" type="parTrans" cxnId="{788C8F23-93CC-409F-A619-F8CB130F7AE1}">
      <dgm:prSet/>
      <dgm:spPr/>
      <dgm:t>
        <a:bodyPr/>
        <a:lstStyle/>
        <a:p>
          <a:endParaRPr lang="en-US"/>
        </a:p>
      </dgm:t>
    </dgm:pt>
    <dgm:pt modelId="{1471ACED-644A-461A-BD82-2A45E0CF35A4}" type="sibTrans" cxnId="{788C8F23-93CC-409F-A619-F8CB130F7AE1}">
      <dgm:prSet/>
      <dgm:spPr/>
      <dgm:t>
        <a:bodyPr/>
        <a:lstStyle/>
        <a:p>
          <a:endParaRPr lang="en-US"/>
        </a:p>
      </dgm:t>
    </dgm:pt>
    <dgm:pt modelId="{2F03903D-D7D1-481C-9BEB-D087DA890A12}">
      <dgm:prSet phldrT="[Text]"/>
      <dgm:spPr/>
      <dgm:t>
        <a:bodyPr/>
        <a:lstStyle/>
        <a:p>
          <a:r>
            <a:rPr lang="en-US" dirty="0" smtClean="0"/>
            <a:t>Marketing</a:t>
          </a:r>
          <a:endParaRPr lang="en-US" dirty="0"/>
        </a:p>
      </dgm:t>
    </dgm:pt>
    <dgm:pt modelId="{62AFA77B-9AC3-4887-B0DC-D8A8B08D17D9}" type="parTrans" cxnId="{0B717942-51EE-4284-BCC9-8D8C70DBBD46}">
      <dgm:prSet/>
      <dgm:spPr/>
      <dgm:t>
        <a:bodyPr/>
        <a:lstStyle/>
        <a:p>
          <a:endParaRPr lang="en-US"/>
        </a:p>
      </dgm:t>
    </dgm:pt>
    <dgm:pt modelId="{F2632792-8292-46C1-B5C6-EF41E08FE3AC}" type="sibTrans" cxnId="{0B717942-51EE-4284-BCC9-8D8C70DBBD46}">
      <dgm:prSet/>
      <dgm:spPr/>
      <dgm:t>
        <a:bodyPr/>
        <a:lstStyle/>
        <a:p>
          <a:endParaRPr lang="en-US"/>
        </a:p>
      </dgm:t>
    </dgm:pt>
    <dgm:pt modelId="{D6D474A2-DB28-4AE0-B164-A4B856DE5B14}" type="pres">
      <dgm:prSet presAssocID="{9D0BD3A6-B950-4720-AFBB-39E56F0AE9E0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CA31B42-F6EB-4537-8D9D-5D53174B47E3}" type="pres">
      <dgm:prSet presAssocID="{64CEF096-B597-4AC6-969A-7FCDB5002396}" presName="centerShape" presStyleLbl="node0" presStyleIdx="0" presStyleCnt="1"/>
      <dgm:spPr/>
      <dgm:t>
        <a:bodyPr/>
        <a:lstStyle/>
        <a:p>
          <a:endParaRPr lang="en-US"/>
        </a:p>
      </dgm:t>
    </dgm:pt>
    <dgm:pt modelId="{39AF9CEC-D9B1-4BE3-84D8-84A918D4C66A}" type="pres">
      <dgm:prSet presAssocID="{772B06F6-6292-4B98-916C-34E6CAD4414F}" presName="parTrans" presStyleLbl="bgSibTrans2D1" presStyleIdx="0" presStyleCnt="5"/>
      <dgm:spPr/>
      <dgm:t>
        <a:bodyPr/>
        <a:lstStyle/>
        <a:p>
          <a:endParaRPr lang="en-US"/>
        </a:p>
      </dgm:t>
    </dgm:pt>
    <dgm:pt modelId="{D59B16FF-CCF3-417F-8CD6-ACAB34532017}" type="pres">
      <dgm:prSet presAssocID="{7AD66D26-C0DC-4388-9CD5-5171BF3B402F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B9C97A-FBB0-43FB-8DCA-5CC24C501EB4}" type="pres">
      <dgm:prSet presAssocID="{E70EED0A-A115-41C0-BD21-85908C21D95D}" presName="parTrans" presStyleLbl="bgSibTrans2D1" presStyleIdx="1" presStyleCnt="5"/>
      <dgm:spPr/>
      <dgm:t>
        <a:bodyPr/>
        <a:lstStyle/>
        <a:p>
          <a:endParaRPr lang="en-US"/>
        </a:p>
      </dgm:t>
    </dgm:pt>
    <dgm:pt modelId="{5D7681E7-7806-4BC9-9071-3E0E0DCC0D04}" type="pres">
      <dgm:prSet presAssocID="{1404885F-6F68-4C30-8C7A-10AB50C07669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021531-6AFE-4CC4-AE43-B36FC68AC699}" type="pres">
      <dgm:prSet presAssocID="{B29DC454-32B0-4602-8BEE-1039BC859157}" presName="parTrans" presStyleLbl="bgSibTrans2D1" presStyleIdx="2" presStyleCnt="5"/>
      <dgm:spPr/>
      <dgm:t>
        <a:bodyPr/>
        <a:lstStyle/>
        <a:p>
          <a:endParaRPr lang="en-US"/>
        </a:p>
      </dgm:t>
    </dgm:pt>
    <dgm:pt modelId="{6D12BEB7-3822-4D1A-B4E6-185FCBA09665}" type="pres">
      <dgm:prSet presAssocID="{486D49DB-268D-448A-A224-DBAB229BECD5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0D449-9F77-4ED2-8764-E1217605BCA3}" type="pres">
      <dgm:prSet presAssocID="{99A240AF-F0C7-4325-B29F-4E5397591895}" presName="parTrans" presStyleLbl="bgSibTrans2D1" presStyleIdx="3" presStyleCnt="5"/>
      <dgm:spPr/>
      <dgm:t>
        <a:bodyPr/>
        <a:lstStyle/>
        <a:p>
          <a:endParaRPr lang="en-US"/>
        </a:p>
      </dgm:t>
    </dgm:pt>
    <dgm:pt modelId="{CF6FEF13-EF7B-4BC4-ACF6-F75CADB3E780}" type="pres">
      <dgm:prSet presAssocID="{9FF3BCD1-1E25-4495-9D19-4729F89063C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168CED-4DC0-481D-AB5D-0CC1810EFD71}" type="pres">
      <dgm:prSet presAssocID="{62AFA77B-9AC3-4887-B0DC-D8A8B08D17D9}" presName="parTrans" presStyleLbl="bgSibTrans2D1" presStyleIdx="4" presStyleCnt="5"/>
      <dgm:spPr/>
      <dgm:t>
        <a:bodyPr/>
        <a:lstStyle/>
        <a:p>
          <a:endParaRPr lang="en-US"/>
        </a:p>
      </dgm:t>
    </dgm:pt>
    <dgm:pt modelId="{E89CE6A0-0FF8-4B79-853D-56DFF902C327}" type="pres">
      <dgm:prSet presAssocID="{2F03903D-D7D1-481C-9BEB-D087DA890A12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5B1DFC6-222A-4D2F-AE18-F64AEFC832FF}" type="presOf" srcId="{E70EED0A-A115-41C0-BD21-85908C21D95D}" destId="{68B9C97A-FBB0-43FB-8DCA-5CC24C501EB4}" srcOrd="0" destOrd="0" presId="urn:microsoft.com/office/officeart/2005/8/layout/radial4"/>
    <dgm:cxn modelId="{DE578AA4-428B-433A-9EAB-A4DE4260516A}" srcId="{64CEF096-B597-4AC6-969A-7FCDB5002396}" destId="{7AD66D26-C0DC-4388-9CD5-5171BF3B402F}" srcOrd="0" destOrd="0" parTransId="{772B06F6-6292-4B98-916C-34E6CAD4414F}" sibTransId="{A8F89A85-53E1-4631-9EB5-48409E607995}"/>
    <dgm:cxn modelId="{0B717942-51EE-4284-BCC9-8D8C70DBBD46}" srcId="{64CEF096-B597-4AC6-969A-7FCDB5002396}" destId="{2F03903D-D7D1-481C-9BEB-D087DA890A12}" srcOrd="4" destOrd="0" parTransId="{62AFA77B-9AC3-4887-B0DC-D8A8B08D17D9}" sibTransId="{F2632792-8292-46C1-B5C6-EF41E08FE3AC}"/>
    <dgm:cxn modelId="{91BB8C8F-1FC6-4446-9E0D-280957DA26B8}" srcId="{64CEF096-B597-4AC6-969A-7FCDB5002396}" destId="{486D49DB-268D-448A-A224-DBAB229BECD5}" srcOrd="2" destOrd="0" parTransId="{B29DC454-32B0-4602-8BEE-1039BC859157}" sibTransId="{D8873277-6154-4D31-901B-6FD47201BE96}"/>
    <dgm:cxn modelId="{5BE5DC16-E9D7-4F15-9CD2-D89FBD7C9F3F}" type="presOf" srcId="{772B06F6-6292-4B98-916C-34E6CAD4414F}" destId="{39AF9CEC-D9B1-4BE3-84D8-84A918D4C66A}" srcOrd="0" destOrd="0" presId="urn:microsoft.com/office/officeart/2005/8/layout/radial4"/>
    <dgm:cxn modelId="{7A029737-F346-4BF2-8545-32DB63F5B91F}" type="presOf" srcId="{64CEF096-B597-4AC6-969A-7FCDB5002396}" destId="{2CA31B42-F6EB-4537-8D9D-5D53174B47E3}" srcOrd="0" destOrd="0" presId="urn:microsoft.com/office/officeart/2005/8/layout/radial4"/>
    <dgm:cxn modelId="{E94CA043-A23C-4F66-9244-20B2B6583D40}" type="presOf" srcId="{2F03903D-D7D1-481C-9BEB-D087DA890A12}" destId="{E89CE6A0-0FF8-4B79-853D-56DFF902C327}" srcOrd="0" destOrd="0" presId="urn:microsoft.com/office/officeart/2005/8/layout/radial4"/>
    <dgm:cxn modelId="{AA63B7B9-2B88-4C9D-AF84-433B8BA11E8E}" type="presOf" srcId="{486D49DB-268D-448A-A224-DBAB229BECD5}" destId="{6D12BEB7-3822-4D1A-B4E6-185FCBA09665}" srcOrd="0" destOrd="0" presId="urn:microsoft.com/office/officeart/2005/8/layout/radial4"/>
    <dgm:cxn modelId="{1365E866-E6C7-4E71-A1B4-5D1C8DA437AF}" type="presOf" srcId="{1404885F-6F68-4C30-8C7A-10AB50C07669}" destId="{5D7681E7-7806-4BC9-9071-3E0E0DCC0D04}" srcOrd="0" destOrd="0" presId="urn:microsoft.com/office/officeart/2005/8/layout/radial4"/>
    <dgm:cxn modelId="{E4F260DB-6B61-4D7D-8169-ED427FC06EB4}" type="presOf" srcId="{99A240AF-F0C7-4325-B29F-4E5397591895}" destId="{0350D449-9F77-4ED2-8764-E1217605BCA3}" srcOrd="0" destOrd="0" presId="urn:microsoft.com/office/officeart/2005/8/layout/radial4"/>
    <dgm:cxn modelId="{C07310B9-E1AC-4851-875D-4CCA23AA54F8}" type="presOf" srcId="{9FF3BCD1-1E25-4495-9D19-4729F89063C2}" destId="{CF6FEF13-EF7B-4BC4-ACF6-F75CADB3E780}" srcOrd="0" destOrd="0" presId="urn:microsoft.com/office/officeart/2005/8/layout/radial4"/>
    <dgm:cxn modelId="{DFB1D310-F1E3-4EE8-B43E-B887060A62EE}" srcId="{64CEF096-B597-4AC6-969A-7FCDB5002396}" destId="{1404885F-6F68-4C30-8C7A-10AB50C07669}" srcOrd="1" destOrd="0" parTransId="{E70EED0A-A115-41C0-BD21-85908C21D95D}" sibTransId="{EDEE0D75-EC51-4E4A-B92D-3002224A79BB}"/>
    <dgm:cxn modelId="{525C2CEB-E92E-4D97-AFBA-450338C5F4F3}" type="presOf" srcId="{9D0BD3A6-B950-4720-AFBB-39E56F0AE9E0}" destId="{D6D474A2-DB28-4AE0-B164-A4B856DE5B14}" srcOrd="0" destOrd="0" presId="urn:microsoft.com/office/officeart/2005/8/layout/radial4"/>
    <dgm:cxn modelId="{5C2ECAA9-418B-4B29-8C01-BBD6676A00D8}" srcId="{9D0BD3A6-B950-4720-AFBB-39E56F0AE9E0}" destId="{64CEF096-B597-4AC6-969A-7FCDB5002396}" srcOrd="0" destOrd="0" parTransId="{F033A385-869F-4D14-B4EE-1685F265408E}" sibTransId="{E2F4529B-F83C-448A-877E-20A6A9A69935}"/>
    <dgm:cxn modelId="{A14F407F-FAB0-4438-B94F-2516E21CAD1E}" type="presOf" srcId="{62AFA77B-9AC3-4887-B0DC-D8A8B08D17D9}" destId="{77168CED-4DC0-481D-AB5D-0CC1810EFD71}" srcOrd="0" destOrd="0" presId="urn:microsoft.com/office/officeart/2005/8/layout/radial4"/>
    <dgm:cxn modelId="{6FB5E20F-5DB3-4105-9412-3CFDF4FFE913}" type="presOf" srcId="{B29DC454-32B0-4602-8BEE-1039BC859157}" destId="{85021531-6AFE-4CC4-AE43-B36FC68AC699}" srcOrd="0" destOrd="0" presId="urn:microsoft.com/office/officeart/2005/8/layout/radial4"/>
    <dgm:cxn modelId="{788C8F23-93CC-409F-A619-F8CB130F7AE1}" srcId="{64CEF096-B597-4AC6-969A-7FCDB5002396}" destId="{9FF3BCD1-1E25-4495-9D19-4729F89063C2}" srcOrd="3" destOrd="0" parTransId="{99A240AF-F0C7-4325-B29F-4E5397591895}" sibTransId="{1471ACED-644A-461A-BD82-2A45E0CF35A4}"/>
    <dgm:cxn modelId="{56E27A6A-49FA-4E03-8BA8-2311A56FD692}" type="presOf" srcId="{7AD66D26-C0DC-4388-9CD5-5171BF3B402F}" destId="{D59B16FF-CCF3-417F-8CD6-ACAB34532017}" srcOrd="0" destOrd="0" presId="urn:microsoft.com/office/officeart/2005/8/layout/radial4"/>
    <dgm:cxn modelId="{26CC9260-D35D-4C5F-BF6E-8C97E1C86CFB}" type="presParOf" srcId="{D6D474A2-DB28-4AE0-B164-A4B856DE5B14}" destId="{2CA31B42-F6EB-4537-8D9D-5D53174B47E3}" srcOrd="0" destOrd="0" presId="urn:microsoft.com/office/officeart/2005/8/layout/radial4"/>
    <dgm:cxn modelId="{ED08DC6E-3A7B-47D5-9433-F2FB4B52DD30}" type="presParOf" srcId="{D6D474A2-DB28-4AE0-B164-A4B856DE5B14}" destId="{39AF9CEC-D9B1-4BE3-84D8-84A918D4C66A}" srcOrd="1" destOrd="0" presId="urn:microsoft.com/office/officeart/2005/8/layout/radial4"/>
    <dgm:cxn modelId="{84A8FBEA-2C2F-4D22-A597-AA4D9861CE5C}" type="presParOf" srcId="{D6D474A2-DB28-4AE0-B164-A4B856DE5B14}" destId="{D59B16FF-CCF3-417F-8CD6-ACAB34532017}" srcOrd="2" destOrd="0" presId="urn:microsoft.com/office/officeart/2005/8/layout/radial4"/>
    <dgm:cxn modelId="{A476916F-6095-4EA1-93A1-F1C0B6EA7C70}" type="presParOf" srcId="{D6D474A2-DB28-4AE0-B164-A4B856DE5B14}" destId="{68B9C97A-FBB0-43FB-8DCA-5CC24C501EB4}" srcOrd="3" destOrd="0" presId="urn:microsoft.com/office/officeart/2005/8/layout/radial4"/>
    <dgm:cxn modelId="{0853CD93-2A82-4085-A6E0-B9045D8D48E9}" type="presParOf" srcId="{D6D474A2-DB28-4AE0-B164-A4B856DE5B14}" destId="{5D7681E7-7806-4BC9-9071-3E0E0DCC0D04}" srcOrd="4" destOrd="0" presId="urn:microsoft.com/office/officeart/2005/8/layout/radial4"/>
    <dgm:cxn modelId="{F0783531-59FD-499C-AB4A-B31750957C95}" type="presParOf" srcId="{D6D474A2-DB28-4AE0-B164-A4B856DE5B14}" destId="{85021531-6AFE-4CC4-AE43-B36FC68AC699}" srcOrd="5" destOrd="0" presId="urn:microsoft.com/office/officeart/2005/8/layout/radial4"/>
    <dgm:cxn modelId="{3AF877C6-520E-4C4B-A2BA-50BE014424E0}" type="presParOf" srcId="{D6D474A2-DB28-4AE0-B164-A4B856DE5B14}" destId="{6D12BEB7-3822-4D1A-B4E6-185FCBA09665}" srcOrd="6" destOrd="0" presId="urn:microsoft.com/office/officeart/2005/8/layout/radial4"/>
    <dgm:cxn modelId="{118DBB4E-8A28-425C-91AF-F858F2C50F2E}" type="presParOf" srcId="{D6D474A2-DB28-4AE0-B164-A4B856DE5B14}" destId="{0350D449-9F77-4ED2-8764-E1217605BCA3}" srcOrd="7" destOrd="0" presId="urn:microsoft.com/office/officeart/2005/8/layout/radial4"/>
    <dgm:cxn modelId="{E7510013-63FD-4A40-AE6D-338EA9D59831}" type="presParOf" srcId="{D6D474A2-DB28-4AE0-B164-A4B856DE5B14}" destId="{CF6FEF13-EF7B-4BC4-ACF6-F75CADB3E780}" srcOrd="8" destOrd="0" presId="urn:microsoft.com/office/officeart/2005/8/layout/radial4"/>
    <dgm:cxn modelId="{3FDC5274-D118-4026-8A5F-094CFA3018D8}" type="presParOf" srcId="{D6D474A2-DB28-4AE0-B164-A4B856DE5B14}" destId="{77168CED-4DC0-481D-AB5D-0CC1810EFD71}" srcOrd="9" destOrd="0" presId="urn:microsoft.com/office/officeart/2005/8/layout/radial4"/>
    <dgm:cxn modelId="{F7BD9C36-2562-4A1D-94B1-54FC37D22E3A}" type="presParOf" srcId="{D6D474A2-DB28-4AE0-B164-A4B856DE5B14}" destId="{E89CE6A0-0FF8-4B79-853D-56DFF902C327}" srcOrd="10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D0BD3A6-B950-4720-AFBB-39E56F0AE9E0}" type="doc">
      <dgm:prSet loTypeId="urn:microsoft.com/office/officeart/2005/8/layout/radial4" loCatId="relationship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4CEF096-B597-4AC6-969A-7FCDB5002396}">
      <dgm:prSet phldrT="[Text]"/>
      <dgm:spPr/>
      <dgm:t>
        <a:bodyPr/>
        <a:lstStyle/>
        <a:p>
          <a:r>
            <a:rPr lang="en-US" dirty="0" err="1" smtClean="0"/>
            <a:t>TaCare</a:t>
          </a:r>
          <a:endParaRPr lang="en-US" dirty="0"/>
        </a:p>
      </dgm:t>
    </dgm:pt>
    <dgm:pt modelId="{F033A385-869F-4D14-B4EE-1685F265408E}" type="parTrans" cxnId="{5C2ECAA9-418B-4B29-8C01-BBD6676A00D8}">
      <dgm:prSet/>
      <dgm:spPr/>
      <dgm:t>
        <a:bodyPr/>
        <a:lstStyle/>
        <a:p>
          <a:endParaRPr lang="en-US"/>
        </a:p>
      </dgm:t>
    </dgm:pt>
    <dgm:pt modelId="{E2F4529B-F83C-448A-877E-20A6A9A69935}" type="sibTrans" cxnId="{5C2ECAA9-418B-4B29-8C01-BBD6676A00D8}">
      <dgm:prSet/>
      <dgm:spPr/>
      <dgm:t>
        <a:bodyPr/>
        <a:lstStyle/>
        <a:p>
          <a:endParaRPr lang="en-US"/>
        </a:p>
      </dgm:t>
    </dgm:pt>
    <dgm:pt modelId="{486D49DB-268D-448A-A224-DBAB229BECD5}">
      <dgm:prSet phldrT="[Text]"/>
      <dgm:spPr/>
      <dgm:t>
        <a:bodyPr/>
        <a:lstStyle/>
        <a:p>
          <a:r>
            <a:rPr lang="en-US" dirty="0" smtClean="0"/>
            <a:t>PR</a:t>
          </a:r>
          <a:endParaRPr lang="en-US" dirty="0"/>
        </a:p>
      </dgm:t>
    </dgm:pt>
    <dgm:pt modelId="{D8873277-6154-4D31-901B-6FD47201BE96}" type="sibTrans" cxnId="{91BB8C8F-1FC6-4446-9E0D-280957DA26B8}">
      <dgm:prSet/>
      <dgm:spPr/>
      <dgm:t>
        <a:bodyPr/>
        <a:lstStyle/>
        <a:p>
          <a:endParaRPr lang="en-US"/>
        </a:p>
      </dgm:t>
    </dgm:pt>
    <dgm:pt modelId="{B29DC454-32B0-4602-8BEE-1039BC859157}" type="parTrans" cxnId="{91BB8C8F-1FC6-4446-9E0D-280957DA26B8}">
      <dgm:prSet/>
      <dgm:spPr/>
      <dgm:t>
        <a:bodyPr/>
        <a:lstStyle/>
        <a:p>
          <a:endParaRPr lang="en-US"/>
        </a:p>
      </dgm:t>
    </dgm:pt>
    <dgm:pt modelId="{1404885F-6F68-4C30-8C7A-10AB50C07669}">
      <dgm:prSet phldrT="[Text]"/>
      <dgm:spPr/>
      <dgm:t>
        <a:bodyPr/>
        <a:lstStyle/>
        <a:p>
          <a:r>
            <a:rPr lang="en-US" dirty="0" smtClean="0"/>
            <a:t>Social Marketing</a:t>
          </a:r>
          <a:endParaRPr lang="en-US" dirty="0"/>
        </a:p>
      </dgm:t>
    </dgm:pt>
    <dgm:pt modelId="{EDEE0D75-EC51-4E4A-B92D-3002224A79BB}" type="sibTrans" cxnId="{DFB1D310-F1E3-4EE8-B43E-B887060A62EE}">
      <dgm:prSet/>
      <dgm:spPr/>
      <dgm:t>
        <a:bodyPr/>
        <a:lstStyle/>
        <a:p>
          <a:endParaRPr lang="en-US"/>
        </a:p>
      </dgm:t>
    </dgm:pt>
    <dgm:pt modelId="{E70EED0A-A115-41C0-BD21-85908C21D95D}" type="parTrans" cxnId="{DFB1D310-F1E3-4EE8-B43E-B887060A62EE}">
      <dgm:prSet/>
      <dgm:spPr/>
      <dgm:t>
        <a:bodyPr/>
        <a:lstStyle/>
        <a:p>
          <a:endParaRPr lang="en-US"/>
        </a:p>
      </dgm:t>
    </dgm:pt>
    <dgm:pt modelId="{7AD66D26-C0DC-4388-9CD5-5171BF3B402F}">
      <dgm:prSet phldrT="[Text]"/>
      <dgm:spPr/>
      <dgm:t>
        <a:bodyPr/>
        <a:lstStyle/>
        <a:p>
          <a:r>
            <a:rPr lang="en-US" dirty="0" smtClean="0"/>
            <a:t>Ads Network</a:t>
          </a:r>
          <a:endParaRPr lang="en-US" dirty="0"/>
        </a:p>
      </dgm:t>
    </dgm:pt>
    <dgm:pt modelId="{A8F89A85-53E1-4631-9EB5-48409E607995}" type="sibTrans" cxnId="{DE578AA4-428B-433A-9EAB-A4DE4260516A}">
      <dgm:prSet/>
      <dgm:spPr/>
      <dgm:t>
        <a:bodyPr/>
        <a:lstStyle/>
        <a:p>
          <a:endParaRPr lang="en-US"/>
        </a:p>
      </dgm:t>
    </dgm:pt>
    <dgm:pt modelId="{772B06F6-6292-4B98-916C-34E6CAD4414F}" type="parTrans" cxnId="{DE578AA4-428B-433A-9EAB-A4DE4260516A}">
      <dgm:prSet/>
      <dgm:spPr/>
      <dgm:t>
        <a:bodyPr/>
        <a:lstStyle/>
        <a:p>
          <a:endParaRPr lang="en-US"/>
        </a:p>
      </dgm:t>
    </dgm:pt>
    <dgm:pt modelId="{D6D474A2-DB28-4AE0-B164-A4B856DE5B14}" type="pres">
      <dgm:prSet presAssocID="{9D0BD3A6-B950-4720-AFBB-39E56F0AE9E0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CA31B42-F6EB-4537-8D9D-5D53174B47E3}" type="pres">
      <dgm:prSet presAssocID="{64CEF096-B597-4AC6-969A-7FCDB5002396}" presName="centerShape" presStyleLbl="node0" presStyleIdx="0" presStyleCnt="1"/>
      <dgm:spPr/>
      <dgm:t>
        <a:bodyPr/>
        <a:lstStyle/>
        <a:p>
          <a:endParaRPr lang="en-US"/>
        </a:p>
      </dgm:t>
    </dgm:pt>
    <dgm:pt modelId="{39AF9CEC-D9B1-4BE3-84D8-84A918D4C66A}" type="pres">
      <dgm:prSet presAssocID="{772B06F6-6292-4B98-916C-34E6CAD4414F}" presName="parTrans" presStyleLbl="bgSibTrans2D1" presStyleIdx="0" presStyleCnt="3"/>
      <dgm:spPr/>
      <dgm:t>
        <a:bodyPr/>
        <a:lstStyle/>
        <a:p>
          <a:endParaRPr lang="en-US"/>
        </a:p>
      </dgm:t>
    </dgm:pt>
    <dgm:pt modelId="{D59B16FF-CCF3-417F-8CD6-ACAB34532017}" type="pres">
      <dgm:prSet presAssocID="{7AD66D26-C0DC-4388-9CD5-5171BF3B402F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B9C97A-FBB0-43FB-8DCA-5CC24C501EB4}" type="pres">
      <dgm:prSet presAssocID="{E70EED0A-A115-41C0-BD21-85908C21D95D}" presName="parTrans" presStyleLbl="bgSibTrans2D1" presStyleIdx="1" presStyleCnt="3"/>
      <dgm:spPr/>
      <dgm:t>
        <a:bodyPr/>
        <a:lstStyle/>
        <a:p>
          <a:endParaRPr lang="en-US"/>
        </a:p>
      </dgm:t>
    </dgm:pt>
    <dgm:pt modelId="{5D7681E7-7806-4BC9-9071-3E0E0DCC0D04}" type="pres">
      <dgm:prSet presAssocID="{1404885F-6F68-4C30-8C7A-10AB50C0766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021531-6AFE-4CC4-AE43-B36FC68AC699}" type="pres">
      <dgm:prSet presAssocID="{B29DC454-32B0-4602-8BEE-1039BC859157}" presName="parTrans" presStyleLbl="bgSibTrans2D1" presStyleIdx="2" presStyleCnt="3"/>
      <dgm:spPr/>
      <dgm:t>
        <a:bodyPr/>
        <a:lstStyle/>
        <a:p>
          <a:endParaRPr lang="en-US"/>
        </a:p>
      </dgm:t>
    </dgm:pt>
    <dgm:pt modelId="{6D12BEB7-3822-4D1A-B4E6-185FCBA09665}" type="pres">
      <dgm:prSet presAssocID="{486D49DB-268D-448A-A224-DBAB229BECD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BB8C8F-1FC6-4446-9E0D-280957DA26B8}" srcId="{64CEF096-B597-4AC6-969A-7FCDB5002396}" destId="{486D49DB-268D-448A-A224-DBAB229BECD5}" srcOrd="2" destOrd="0" parTransId="{B29DC454-32B0-4602-8BEE-1039BC859157}" sibTransId="{D8873277-6154-4D31-901B-6FD47201BE96}"/>
    <dgm:cxn modelId="{5C2ECAA9-418B-4B29-8C01-BBD6676A00D8}" srcId="{9D0BD3A6-B950-4720-AFBB-39E56F0AE9E0}" destId="{64CEF096-B597-4AC6-969A-7FCDB5002396}" srcOrd="0" destOrd="0" parTransId="{F033A385-869F-4D14-B4EE-1685F265408E}" sibTransId="{E2F4529B-F83C-448A-877E-20A6A9A69935}"/>
    <dgm:cxn modelId="{CD5D1E16-8D0B-4B8F-9CC1-FD82F9A04C1A}" type="presOf" srcId="{486D49DB-268D-448A-A224-DBAB229BECD5}" destId="{6D12BEB7-3822-4D1A-B4E6-185FCBA09665}" srcOrd="0" destOrd="0" presId="urn:microsoft.com/office/officeart/2005/8/layout/radial4"/>
    <dgm:cxn modelId="{11729723-EABF-4377-BCE3-7913EA8E82EF}" type="presOf" srcId="{64CEF096-B597-4AC6-969A-7FCDB5002396}" destId="{2CA31B42-F6EB-4537-8D9D-5D53174B47E3}" srcOrd="0" destOrd="0" presId="urn:microsoft.com/office/officeart/2005/8/layout/radial4"/>
    <dgm:cxn modelId="{1C608B06-A106-4334-9E57-8224B6F90B88}" type="presOf" srcId="{7AD66D26-C0DC-4388-9CD5-5171BF3B402F}" destId="{D59B16FF-CCF3-417F-8CD6-ACAB34532017}" srcOrd="0" destOrd="0" presId="urn:microsoft.com/office/officeart/2005/8/layout/radial4"/>
    <dgm:cxn modelId="{2CD40EE3-A1B1-4216-A799-FE50D11AD8C3}" type="presOf" srcId="{1404885F-6F68-4C30-8C7A-10AB50C07669}" destId="{5D7681E7-7806-4BC9-9071-3E0E0DCC0D04}" srcOrd="0" destOrd="0" presId="urn:microsoft.com/office/officeart/2005/8/layout/radial4"/>
    <dgm:cxn modelId="{DFB1D310-F1E3-4EE8-B43E-B887060A62EE}" srcId="{64CEF096-B597-4AC6-969A-7FCDB5002396}" destId="{1404885F-6F68-4C30-8C7A-10AB50C07669}" srcOrd="1" destOrd="0" parTransId="{E70EED0A-A115-41C0-BD21-85908C21D95D}" sibTransId="{EDEE0D75-EC51-4E4A-B92D-3002224A79BB}"/>
    <dgm:cxn modelId="{C68AFF59-A9BA-4457-911F-1955C516E7FC}" type="presOf" srcId="{B29DC454-32B0-4602-8BEE-1039BC859157}" destId="{85021531-6AFE-4CC4-AE43-B36FC68AC699}" srcOrd="0" destOrd="0" presId="urn:microsoft.com/office/officeart/2005/8/layout/radial4"/>
    <dgm:cxn modelId="{F558ACBD-FEEF-4E2C-B723-5C89946B4D8E}" type="presOf" srcId="{9D0BD3A6-B950-4720-AFBB-39E56F0AE9E0}" destId="{D6D474A2-DB28-4AE0-B164-A4B856DE5B14}" srcOrd="0" destOrd="0" presId="urn:microsoft.com/office/officeart/2005/8/layout/radial4"/>
    <dgm:cxn modelId="{2D818873-30B3-48D7-A602-5745B300ACF9}" type="presOf" srcId="{E70EED0A-A115-41C0-BD21-85908C21D95D}" destId="{68B9C97A-FBB0-43FB-8DCA-5CC24C501EB4}" srcOrd="0" destOrd="0" presId="urn:microsoft.com/office/officeart/2005/8/layout/radial4"/>
    <dgm:cxn modelId="{09DBE993-7241-4F17-8076-3760B6299CC2}" type="presOf" srcId="{772B06F6-6292-4B98-916C-34E6CAD4414F}" destId="{39AF9CEC-D9B1-4BE3-84D8-84A918D4C66A}" srcOrd="0" destOrd="0" presId="urn:microsoft.com/office/officeart/2005/8/layout/radial4"/>
    <dgm:cxn modelId="{DE578AA4-428B-433A-9EAB-A4DE4260516A}" srcId="{64CEF096-B597-4AC6-969A-7FCDB5002396}" destId="{7AD66D26-C0DC-4388-9CD5-5171BF3B402F}" srcOrd="0" destOrd="0" parTransId="{772B06F6-6292-4B98-916C-34E6CAD4414F}" sibTransId="{A8F89A85-53E1-4631-9EB5-48409E607995}"/>
    <dgm:cxn modelId="{781EAAB1-53E5-4133-940F-8157124026EB}" type="presParOf" srcId="{D6D474A2-DB28-4AE0-B164-A4B856DE5B14}" destId="{2CA31B42-F6EB-4537-8D9D-5D53174B47E3}" srcOrd="0" destOrd="0" presId="urn:microsoft.com/office/officeart/2005/8/layout/radial4"/>
    <dgm:cxn modelId="{C4AA3193-9486-4150-B502-CB07BE384547}" type="presParOf" srcId="{D6D474A2-DB28-4AE0-B164-A4B856DE5B14}" destId="{39AF9CEC-D9B1-4BE3-84D8-84A918D4C66A}" srcOrd="1" destOrd="0" presId="urn:microsoft.com/office/officeart/2005/8/layout/radial4"/>
    <dgm:cxn modelId="{98F1D618-39F0-42C9-A982-087F8A38B430}" type="presParOf" srcId="{D6D474A2-DB28-4AE0-B164-A4B856DE5B14}" destId="{D59B16FF-CCF3-417F-8CD6-ACAB34532017}" srcOrd="2" destOrd="0" presId="urn:microsoft.com/office/officeart/2005/8/layout/radial4"/>
    <dgm:cxn modelId="{651F1CB5-C62F-4F04-B4E7-FEC8CE731199}" type="presParOf" srcId="{D6D474A2-DB28-4AE0-B164-A4B856DE5B14}" destId="{68B9C97A-FBB0-43FB-8DCA-5CC24C501EB4}" srcOrd="3" destOrd="0" presId="urn:microsoft.com/office/officeart/2005/8/layout/radial4"/>
    <dgm:cxn modelId="{EBFBAEFB-A8E0-4BD0-89EB-FA3E2E74CC4A}" type="presParOf" srcId="{D6D474A2-DB28-4AE0-B164-A4B856DE5B14}" destId="{5D7681E7-7806-4BC9-9071-3E0E0DCC0D04}" srcOrd="4" destOrd="0" presId="urn:microsoft.com/office/officeart/2005/8/layout/radial4"/>
    <dgm:cxn modelId="{BD6459A5-B3CF-4327-990E-E4B25729E4EF}" type="presParOf" srcId="{D6D474A2-DB28-4AE0-B164-A4B856DE5B14}" destId="{85021531-6AFE-4CC4-AE43-B36FC68AC699}" srcOrd="5" destOrd="0" presId="urn:microsoft.com/office/officeart/2005/8/layout/radial4"/>
    <dgm:cxn modelId="{18A5242B-C569-4ECA-A370-3F9BA298BE34}" type="presParOf" srcId="{D6D474A2-DB28-4AE0-B164-A4B856DE5B14}" destId="{6D12BEB7-3822-4D1A-B4E6-185FCBA09665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857364A-750E-4486-B1DB-CC22600DCC40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734836C-D215-4D3B-BFB2-3B0A5212D211}">
      <dgm:prSet phldrT="[Text]"/>
      <dgm:spPr/>
      <dgm:t>
        <a:bodyPr/>
        <a:lstStyle/>
        <a:p>
          <a:pPr algn="l"/>
          <a:r>
            <a:rPr lang="en-US" dirty="0" smtClean="0">
              <a:solidFill>
                <a:schemeClr val="bg1"/>
              </a:solidFill>
            </a:rPr>
            <a:t>University of </a:t>
          </a:r>
          <a:r>
            <a:rPr lang="en-US" dirty="0" smtClean="0">
              <a:solidFill>
                <a:schemeClr val="bg1"/>
              </a:solidFill>
            </a:rPr>
            <a:t>Medicine</a:t>
          </a:r>
        </a:p>
        <a:p>
          <a:pPr algn="ctr"/>
          <a:r>
            <a:rPr lang="en-US" dirty="0" smtClean="0">
              <a:solidFill>
                <a:schemeClr val="bg1"/>
              </a:solidFill>
            </a:rPr>
            <a:t>- Producer - Innovator</a:t>
          </a:r>
          <a:endParaRPr lang="en-US" dirty="0">
            <a:solidFill>
              <a:schemeClr val="bg1"/>
            </a:solidFill>
          </a:endParaRPr>
        </a:p>
      </dgm:t>
    </dgm:pt>
    <dgm:pt modelId="{310270C8-870C-4FAD-ABE6-1F40401CD167}" type="parTrans" cxnId="{0949BB4A-3643-4BF4-958F-A0226A7F91A7}">
      <dgm:prSet/>
      <dgm:spPr/>
      <dgm:t>
        <a:bodyPr/>
        <a:lstStyle/>
        <a:p>
          <a:endParaRPr lang="en-US"/>
        </a:p>
      </dgm:t>
    </dgm:pt>
    <dgm:pt modelId="{ED36231F-AA6D-4273-A743-12F5CC4C08F6}" type="sibTrans" cxnId="{0949BB4A-3643-4BF4-958F-A0226A7F91A7}">
      <dgm:prSet/>
      <dgm:spPr/>
      <dgm:t>
        <a:bodyPr/>
        <a:lstStyle/>
        <a:p>
          <a:endParaRPr lang="en-US"/>
        </a:p>
      </dgm:t>
    </dgm:pt>
    <dgm:pt modelId="{D8DA8F0E-B77E-4984-A051-2F8BC944121D}">
      <dgm:prSet phldrT="[Text]"/>
      <dgm:spPr/>
      <dgm:t>
        <a:bodyPr/>
        <a:lstStyle/>
        <a:p>
          <a:r>
            <a:rPr lang="en-US" dirty="0" smtClean="0"/>
            <a:t>Nguyen </a:t>
          </a:r>
          <a:r>
            <a:rPr lang="en-US" dirty="0" err="1" smtClean="0"/>
            <a:t>Thanh</a:t>
          </a:r>
          <a:r>
            <a:rPr lang="en-US" dirty="0" smtClean="0"/>
            <a:t> </a:t>
          </a:r>
          <a:r>
            <a:rPr lang="en-US" dirty="0" err="1" smtClean="0"/>
            <a:t>Xuan</a:t>
          </a:r>
          <a:endParaRPr lang="en-US" dirty="0"/>
        </a:p>
      </dgm:t>
    </dgm:pt>
    <dgm:pt modelId="{E6798DBA-8299-4CB4-B15B-61A9210EBF60}" type="parTrans" cxnId="{52235417-18D1-4F0F-8682-C46E1D6279CE}">
      <dgm:prSet/>
      <dgm:spPr/>
      <dgm:t>
        <a:bodyPr/>
        <a:lstStyle/>
        <a:p>
          <a:endParaRPr lang="en-US"/>
        </a:p>
      </dgm:t>
    </dgm:pt>
    <dgm:pt modelId="{9BAEA01F-D2AC-4484-A3CD-90BFF5B2685C}" type="sibTrans" cxnId="{52235417-18D1-4F0F-8682-C46E1D6279CE}">
      <dgm:prSet/>
      <dgm:spPr/>
      <dgm:t>
        <a:bodyPr/>
        <a:lstStyle/>
        <a:p>
          <a:endParaRPr lang="en-US"/>
        </a:p>
      </dgm:t>
    </dgm:pt>
    <dgm:pt modelId="{BB80311F-D27C-46D6-8602-778A3A9EF361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University of </a:t>
          </a:r>
          <a:r>
            <a:rPr lang="en-US" dirty="0" smtClean="0">
              <a:solidFill>
                <a:schemeClr val="bg1"/>
              </a:solidFill>
            </a:rPr>
            <a:t>Technology  - Evangelist</a:t>
          </a:r>
          <a:endParaRPr lang="en-US" dirty="0">
            <a:solidFill>
              <a:schemeClr val="bg1"/>
            </a:solidFill>
          </a:endParaRPr>
        </a:p>
      </dgm:t>
    </dgm:pt>
    <dgm:pt modelId="{090B8960-B405-496C-915C-CA56B10416ED}" type="parTrans" cxnId="{AB1EA0CC-4FB9-456A-8A29-D9A1A7149439}">
      <dgm:prSet/>
      <dgm:spPr/>
      <dgm:t>
        <a:bodyPr/>
        <a:lstStyle/>
        <a:p>
          <a:endParaRPr lang="en-US"/>
        </a:p>
      </dgm:t>
    </dgm:pt>
    <dgm:pt modelId="{AD259D92-AE5D-4E78-9D65-CC5FDFDE364D}" type="sibTrans" cxnId="{AB1EA0CC-4FB9-456A-8A29-D9A1A7149439}">
      <dgm:prSet/>
      <dgm:spPr/>
      <dgm:t>
        <a:bodyPr/>
        <a:lstStyle/>
        <a:p>
          <a:endParaRPr lang="en-US"/>
        </a:p>
      </dgm:t>
    </dgm:pt>
    <dgm:pt modelId="{50FCBF2D-B631-4828-AF24-C57A722DAF6E}">
      <dgm:prSet phldrT="[Text]"/>
      <dgm:spPr/>
      <dgm:t>
        <a:bodyPr/>
        <a:lstStyle/>
        <a:p>
          <a:r>
            <a:rPr lang="en-US" smtClean="0"/>
            <a:t>Le Hoai Trung</a:t>
          </a:r>
          <a:endParaRPr lang="en-US" dirty="0"/>
        </a:p>
      </dgm:t>
    </dgm:pt>
    <dgm:pt modelId="{14068455-899E-4864-9B2A-88486A57E7F2}" type="parTrans" cxnId="{2B458EE2-8EB3-45CB-BFF9-D2D3C1C124BD}">
      <dgm:prSet/>
      <dgm:spPr/>
      <dgm:t>
        <a:bodyPr/>
        <a:lstStyle/>
        <a:p>
          <a:endParaRPr lang="en-US"/>
        </a:p>
      </dgm:t>
    </dgm:pt>
    <dgm:pt modelId="{B5B4D51C-072E-46FE-A8E5-4FAE64BC6A53}" type="sibTrans" cxnId="{2B458EE2-8EB3-45CB-BFF9-D2D3C1C124BD}">
      <dgm:prSet/>
      <dgm:spPr/>
      <dgm:t>
        <a:bodyPr/>
        <a:lstStyle/>
        <a:p>
          <a:endParaRPr lang="en-US"/>
        </a:p>
      </dgm:t>
    </dgm:pt>
    <dgm:pt modelId="{9E36F171-647A-4394-9A7E-022BB017A7C3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Lake Forest </a:t>
          </a:r>
          <a:r>
            <a:rPr lang="en-US" dirty="0" smtClean="0">
              <a:solidFill>
                <a:schemeClr val="bg1"/>
              </a:solidFill>
            </a:rPr>
            <a:t>College – Administrator </a:t>
          </a:r>
          <a:endParaRPr lang="en-US" dirty="0">
            <a:solidFill>
              <a:schemeClr val="bg1"/>
            </a:solidFill>
          </a:endParaRPr>
        </a:p>
      </dgm:t>
    </dgm:pt>
    <dgm:pt modelId="{552018CD-0DF8-48C3-BCF7-9C5BDACD08CB}" type="parTrans" cxnId="{39EE2343-03DD-4C29-9B67-691E23EF579D}">
      <dgm:prSet/>
      <dgm:spPr/>
      <dgm:t>
        <a:bodyPr/>
        <a:lstStyle/>
        <a:p>
          <a:endParaRPr lang="en-US"/>
        </a:p>
      </dgm:t>
    </dgm:pt>
    <dgm:pt modelId="{3BA9BA30-6413-42FC-B746-B53625A820FE}" type="sibTrans" cxnId="{39EE2343-03DD-4C29-9B67-691E23EF579D}">
      <dgm:prSet/>
      <dgm:spPr/>
      <dgm:t>
        <a:bodyPr/>
        <a:lstStyle/>
        <a:p>
          <a:endParaRPr lang="en-US"/>
        </a:p>
      </dgm:t>
    </dgm:pt>
    <dgm:pt modelId="{AC6690D6-6B07-4E87-B1B4-DEA246ABA191}">
      <dgm:prSet phldrT="[Text]"/>
      <dgm:spPr/>
      <dgm:t>
        <a:bodyPr/>
        <a:lstStyle/>
        <a:p>
          <a:r>
            <a:rPr lang="en-US" dirty="0" smtClean="0"/>
            <a:t>Tran </a:t>
          </a:r>
          <a:r>
            <a:rPr lang="en-US" dirty="0" err="1" smtClean="0"/>
            <a:t>Thi</a:t>
          </a:r>
          <a:r>
            <a:rPr lang="en-US" dirty="0" smtClean="0"/>
            <a:t> </a:t>
          </a:r>
          <a:r>
            <a:rPr lang="en-US" dirty="0" err="1" smtClean="0"/>
            <a:t>Thuy</a:t>
          </a:r>
          <a:r>
            <a:rPr lang="en-US" dirty="0" smtClean="0"/>
            <a:t> </a:t>
          </a:r>
          <a:r>
            <a:rPr lang="en-US" dirty="0" err="1" smtClean="0"/>
            <a:t>Linh</a:t>
          </a:r>
          <a:endParaRPr lang="en-US" dirty="0"/>
        </a:p>
      </dgm:t>
    </dgm:pt>
    <dgm:pt modelId="{EC6C5A82-C755-4AFA-B9E0-11220882DB37}" type="parTrans" cxnId="{1907B202-1480-45AD-AF42-C1C2343F7B27}">
      <dgm:prSet/>
      <dgm:spPr/>
      <dgm:t>
        <a:bodyPr/>
        <a:lstStyle/>
        <a:p>
          <a:endParaRPr lang="en-US"/>
        </a:p>
      </dgm:t>
    </dgm:pt>
    <dgm:pt modelId="{CF2C04A5-3A72-47AE-8600-5E7295CD76A5}" type="sibTrans" cxnId="{1907B202-1480-45AD-AF42-C1C2343F7B27}">
      <dgm:prSet/>
      <dgm:spPr/>
      <dgm:t>
        <a:bodyPr/>
        <a:lstStyle/>
        <a:p>
          <a:endParaRPr lang="en-US"/>
        </a:p>
      </dgm:t>
    </dgm:pt>
    <dgm:pt modelId="{0B87279B-1BD5-4C3A-8E09-F8656B782D35}">
      <dgm:prSet phldrT="[Text]"/>
      <dgm:spPr/>
      <dgm:t>
        <a:bodyPr/>
        <a:lstStyle/>
        <a:p>
          <a:r>
            <a:rPr lang="en-US" smtClean="0"/>
            <a:t>Nguyen Cong Chanh</a:t>
          </a:r>
          <a:endParaRPr lang="en-US" dirty="0"/>
        </a:p>
      </dgm:t>
    </dgm:pt>
    <dgm:pt modelId="{54153E19-E786-4D86-B79B-69FF569D5174}" type="parTrans" cxnId="{0EB0856F-A6F8-4643-8F13-EDABD082F32A}">
      <dgm:prSet/>
      <dgm:spPr/>
      <dgm:t>
        <a:bodyPr/>
        <a:lstStyle/>
        <a:p>
          <a:endParaRPr lang="en-US"/>
        </a:p>
      </dgm:t>
    </dgm:pt>
    <dgm:pt modelId="{7478E655-0907-4116-A639-8875F71E3C98}" type="sibTrans" cxnId="{0EB0856F-A6F8-4643-8F13-EDABD082F32A}">
      <dgm:prSet/>
      <dgm:spPr/>
      <dgm:t>
        <a:bodyPr/>
        <a:lstStyle/>
        <a:p>
          <a:endParaRPr lang="en-US"/>
        </a:p>
      </dgm:t>
    </dgm:pt>
    <dgm:pt modelId="{15157CB4-C678-4E93-90CC-08C812B94803}">
      <dgm:prSet phldrT="[Text]"/>
      <dgm:spPr/>
      <dgm:t>
        <a:bodyPr/>
        <a:lstStyle/>
        <a:p>
          <a:r>
            <a:rPr lang="en-US" smtClean="0"/>
            <a:t>Ho Minh Nhat</a:t>
          </a:r>
          <a:endParaRPr lang="en-US" dirty="0"/>
        </a:p>
      </dgm:t>
    </dgm:pt>
    <dgm:pt modelId="{1B7C9728-6F3A-448F-80D7-ABABF06DD5CE}" type="parTrans" cxnId="{E9568E28-6A8E-45E5-A788-103D45475E05}">
      <dgm:prSet/>
      <dgm:spPr/>
      <dgm:t>
        <a:bodyPr/>
        <a:lstStyle/>
        <a:p>
          <a:endParaRPr lang="en-US"/>
        </a:p>
      </dgm:t>
    </dgm:pt>
    <dgm:pt modelId="{07645505-5C46-4BC2-9E48-37A3E5B5A4F8}" type="sibTrans" cxnId="{E9568E28-6A8E-45E5-A788-103D45475E05}">
      <dgm:prSet/>
      <dgm:spPr/>
      <dgm:t>
        <a:bodyPr/>
        <a:lstStyle/>
        <a:p>
          <a:endParaRPr lang="en-US"/>
        </a:p>
      </dgm:t>
    </dgm:pt>
    <dgm:pt modelId="{1ECF7B48-6F68-44E8-96FF-38F546ADF488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Carleton </a:t>
          </a:r>
          <a:r>
            <a:rPr lang="en-US" dirty="0" smtClean="0">
              <a:solidFill>
                <a:schemeClr val="bg1"/>
              </a:solidFill>
            </a:rPr>
            <a:t>University – Coder -</a:t>
          </a:r>
          <a:r>
            <a:rPr lang="en-US" dirty="0" err="1" smtClean="0">
              <a:solidFill>
                <a:schemeClr val="bg1"/>
              </a:solidFill>
            </a:rPr>
            <a:t>Intergrator</a:t>
          </a:r>
          <a:endParaRPr lang="en-US" dirty="0">
            <a:solidFill>
              <a:schemeClr val="bg1"/>
            </a:solidFill>
          </a:endParaRPr>
        </a:p>
      </dgm:t>
    </dgm:pt>
    <dgm:pt modelId="{C4CA0968-5EE4-4457-8F3D-2957AB1CE7FA}" type="parTrans" cxnId="{FC0A975D-129A-45CB-BB53-532929178877}">
      <dgm:prSet/>
      <dgm:spPr/>
      <dgm:t>
        <a:bodyPr/>
        <a:lstStyle/>
        <a:p>
          <a:endParaRPr lang="en-US"/>
        </a:p>
      </dgm:t>
    </dgm:pt>
    <dgm:pt modelId="{3A00C5CB-5667-450C-BD49-A1EDD4082918}" type="sibTrans" cxnId="{FC0A975D-129A-45CB-BB53-532929178877}">
      <dgm:prSet/>
      <dgm:spPr/>
      <dgm:t>
        <a:bodyPr/>
        <a:lstStyle/>
        <a:p>
          <a:endParaRPr lang="en-US"/>
        </a:p>
      </dgm:t>
    </dgm:pt>
    <dgm:pt modelId="{2D0E8A1A-1096-4DAC-9AB9-0EC2F9D10DC0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University of </a:t>
          </a:r>
          <a:r>
            <a:rPr lang="en-US" dirty="0" smtClean="0">
              <a:solidFill>
                <a:schemeClr val="bg1"/>
              </a:solidFill>
            </a:rPr>
            <a:t>Science – Coder - Innovator</a:t>
          </a:r>
          <a:endParaRPr lang="en-US" dirty="0">
            <a:solidFill>
              <a:schemeClr val="bg1"/>
            </a:solidFill>
          </a:endParaRPr>
        </a:p>
      </dgm:t>
    </dgm:pt>
    <dgm:pt modelId="{47B865E4-FAFC-4717-AAF1-1FDC1A9093CD}" type="parTrans" cxnId="{88A6213A-3973-4770-9A86-7A3D9C8E1653}">
      <dgm:prSet/>
      <dgm:spPr/>
      <dgm:t>
        <a:bodyPr/>
        <a:lstStyle/>
        <a:p>
          <a:endParaRPr lang="en-US"/>
        </a:p>
      </dgm:t>
    </dgm:pt>
    <dgm:pt modelId="{D2324FF8-9D9D-40A3-87C7-B8836F507CC5}" type="sibTrans" cxnId="{88A6213A-3973-4770-9A86-7A3D9C8E1653}">
      <dgm:prSet/>
      <dgm:spPr/>
      <dgm:t>
        <a:bodyPr/>
        <a:lstStyle/>
        <a:p>
          <a:endParaRPr lang="en-US"/>
        </a:p>
      </dgm:t>
    </dgm:pt>
    <dgm:pt modelId="{6995C018-6730-497F-A098-0EFB12B54F8C}" type="pres">
      <dgm:prSet presAssocID="{6857364A-750E-4486-B1DB-CC22600DCC40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3710959E-4DCE-4F3D-968B-CB91C31A09A8}" type="pres">
      <dgm:prSet presAssocID="{B734836C-D215-4D3B-BFB2-3B0A5212D211}" presName="composite" presStyleCnt="0">
        <dgm:presLayoutVars>
          <dgm:chMax val="1"/>
          <dgm:chPref val="1"/>
        </dgm:presLayoutVars>
      </dgm:prSet>
      <dgm:spPr/>
    </dgm:pt>
    <dgm:pt modelId="{58F26DA6-773D-4CE4-AB06-96F942232D11}" type="pres">
      <dgm:prSet presAssocID="{B734836C-D215-4D3B-BFB2-3B0A5212D211}" presName="Accent" presStyleLbl="trAlignAcc1" presStyleIdx="0" presStyleCnt="5">
        <dgm:presLayoutVars>
          <dgm:chMax val="0"/>
          <dgm:chPref val="0"/>
        </dgm:presLayoutVars>
      </dgm:prSet>
      <dgm:spPr/>
    </dgm:pt>
    <dgm:pt modelId="{205C7C5B-0D79-4337-9458-B9CBDDA15B44}" type="pres">
      <dgm:prSet presAssocID="{B734836C-D215-4D3B-BFB2-3B0A5212D211}" presName="Image" presStyleLbl="alignImgPlace1" presStyleIdx="0" presStyleCnt="5" custScaleX="87721" custScaleY="78545" custLinFactNeighborY="-12878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CCEEB1AE-F8DA-404E-B806-B38517CF6DE7}" type="pres">
      <dgm:prSet presAssocID="{B734836C-D215-4D3B-BFB2-3B0A5212D211}" presName="ChildComposite" presStyleCnt="0"/>
      <dgm:spPr/>
    </dgm:pt>
    <dgm:pt modelId="{78920BAB-7632-40B0-AFA8-08B72A8EC72D}" type="pres">
      <dgm:prSet presAssocID="{B734836C-D215-4D3B-BFB2-3B0A5212D211}" presName="Child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8670E4-231F-4463-BC30-18996E70FAE8}" type="pres">
      <dgm:prSet presAssocID="{B734836C-D215-4D3B-BFB2-3B0A5212D211}" presName="Parent" presStyleLbl="revTx" presStyleIdx="0" presStyleCnt="5" custScaleY="239448" custLinFactNeighborY="-97409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C6C43A-4627-44C6-B96D-318EA476B6D7}" type="pres">
      <dgm:prSet presAssocID="{ED36231F-AA6D-4273-A743-12F5CC4C08F6}" presName="sibTrans" presStyleCnt="0"/>
      <dgm:spPr/>
    </dgm:pt>
    <dgm:pt modelId="{7392ED1A-FA36-44F6-98F6-BED7D427C0ED}" type="pres">
      <dgm:prSet presAssocID="{BB80311F-D27C-46D6-8602-778A3A9EF361}" presName="composite" presStyleCnt="0">
        <dgm:presLayoutVars>
          <dgm:chMax val="1"/>
          <dgm:chPref val="1"/>
        </dgm:presLayoutVars>
      </dgm:prSet>
      <dgm:spPr/>
    </dgm:pt>
    <dgm:pt modelId="{617267F7-9040-496B-B421-C9CFB792AF75}" type="pres">
      <dgm:prSet presAssocID="{BB80311F-D27C-46D6-8602-778A3A9EF361}" presName="Accent" presStyleLbl="trAlignAcc1" presStyleIdx="1" presStyleCnt="5">
        <dgm:presLayoutVars>
          <dgm:chMax val="0"/>
          <dgm:chPref val="0"/>
        </dgm:presLayoutVars>
      </dgm:prSet>
      <dgm:spPr/>
    </dgm:pt>
    <dgm:pt modelId="{95E06155-F1E3-4EEE-BC75-A40FFAAEC6A8}" type="pres">
      <dgm:prSet presAssocID="{BB80311F-D27C-46D6-8602-778A3A9EF361}" presName="Image" presStyleLbl="alignImgPlace1" presStyleIdx="1" presStyleCnt="5" custScaleX="94033" custScaleY="75481" custLinFactNeighborY="-14410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</dgm:pt>
    <dgm:pt modelId="{2A4CD71D-FBA1-48C3-BD8D-1426BBDDB028}" type="pres">
      <dgm:prSet presAssocID="{BB80311F-D27C-46D6-8602-778A3A9EF361}" presName="ChildComposite" presStyleCnt="0"/>
      <dgm:spPr/>
    </dgm:pt>
    <dgm:pt modelId="{FDE740C8-8A2E-4368-8B97-0258E0F72A8E}" type="pres">
      <dgm:prSet presAssocID="{BB80311F-D27C-46D6-8602-778A3A9EF361}" presName="Child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15CDA6-5062-47D8-9665-21140FCEF7FC}" type="pres">
      <dgm:prSet presAssocID="{BB80311F-D27C-46D6-8602-778A3A9EF361}" presName="Parent" presStyleLbl="revTx" presStyleIdx="1" presStyleCnt="5" custScaleY="239448" custLinFactNeighborY="-97409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1C360E-31A0-48A7-8F3C-85ADA9D08E23}" type="pres">
      <dgm:prSet presAssocID="{AD259D92-AE5D-4E78-9D65-CC5FDFDE364D}" presName="sibTrans" presStyleCnt="0"/>
      <dgm:spPr/>
    </dgm:pt>
    <dgm:pt modelId="{215C0469-DA74-444D-91EF-C57E36BCB0A1}" type="pres">
      <dgm:prSet presAssocID="{9E36F171-647A-4394-9A7E-022BB017A7C3}" presName="composite" presStyleCnt="0">
        <dgm:presLayoutVars>
          <dgm:chMax val="1"/>
          <dgm:chPref val="1"/>
        </dgm:presLayoutVars>
      </dgm:prSet>
      <dgm:spPr/>
    </dgm:pt>
    <dgm:pt modelId="{A80F6ACB-7E02-4CA7-B988-644C902BA9F9}" type="pres">
      <dgm:prSet presAssocID="{9E36F171-647A-4394-9A7E-022BB017A7C3}" presName="Accent" presStyleLbl="trAlignAcc1" presStyleIdx="2" presStyleCnt="5">
        <dgm:presLayoutVars>
          <dgm:chMax val="0"/>
          <dgm:chPref val="0"/>
        </dgm:presLayoutVars>
      </dgm:prSet>
      <dgm:spPr/>
    </dgm:pt>
    <dgm:pt modelId="{81FECE47-112D-4B3F-B81F-62885152837A}" type="pres">
      <dgm:prSet presAssocID="{9E36F171-647A-4394-9A7E-022BB017A7C3}" presName="Image" presStyleLbl="alignImgPlace1" presStyleIdx="2" presStyleCnt="5" custScaleX="83992" custScaleY="78545" custLinFactNeighborY="-12878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</dgm:pt>
    <dgm:pt modelId="{08DA852E-B896-41D3-B1B6-AE384E26A1AC}" type="pres">
      <dgm:prSet presAssocID="{9E36F171-647A-4394-9A7E-022BB017A7C3}" presName="ChildComposite" presStyleCnt="0"/>
      <dgm:spPr/>
    </dgm:pt>
    <dgm:pt modelId="{545CBA89-A0F7-48F7-B22A-7256311135EC}" type="pres">
      <dgm:prSet presAssocID="{9E36F171-647A-4394-9A7E-022BB017A7C3}" presName="Child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76E9D9-DE6E-439D-B566-B1C7C2503E37}" type="pres">
      <dgm:prSet presAssocID="{9E36F171-647A-4394-9A7E-022BB017A7C3}" presName="Parent" presStyleLbl="revTx" presStyleIdx="2" presStyleCnt="5" custScaleY="239448" custLinFactNeighborY="-97409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07FF48-AA4D-4D17-82A1-3A89DB9C0D20}" type="pres">
      <dgm:prSet presAssocID="{3BA9BA30-6413-42FC-B746-B53625A820FE}" presName="sibTrans" presStyleCnt="0"/>
      <dgm:spPr/>
    </dgm:pt>
    <dgm:pt modelId="{647F23E4-2C36-442C-989E-38809D3C00C4}" type="pres">
      <dgm:prSet presAssocID="{1ECF7B48-6F68-44E8-96FF-38F546ADF488}" presName="composite" presStyleCnt="0">
        <dgm:presLayoutVars>
          <dgm:chMax val="1"/>
          <dgm:chPref val="1"/>
        </dgm:presLayoutVars>
      </dgm:prSet>
      <dgm:spPr/>
    </dgm:pt>
    <dgm:pt modelId="{611BE5C1-C21F-4B1C-9C26-4B493CFF8E76}" type="pres">
      <dgm:prSet presAssocID="{1ECF7B48-6F68-44E8-96FF-38F546ADF488}" presName="Accent" presStyleLbl="trAlignAcc1" presStyleIdx="3" presStyleCnt="5">
        <dgm:presLayoutVars>
          <dgm:chMax val="0"/>
          <dgm:chPref val="0"/>
        </dgm:presLayoutVars>
      </dgm:prSet>
      <dgm:spPr/>
    </dgm:pt>
    <dgm:pt modelId="{0B9A52D7-F618-42C8-A84A-642F37F1CA8A}" type="pres">
      <dgm:prSet presAssocID="{1ECF7B48-6F68-44E8-96FF-38F546ADF488}" presName="Image" presStyleLbl="alignImgPlace1" presStyleIdx="3" presStyleCnt="5" custScaleX="86789" custScaleY="81520" custLinFactNeighborY="-990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FD1091DC-0EE7-4A22-9E44-DA23C5DE718C}" type="pres">
      <dgm:prSet presAssocID="{1ECF7B48-6F68-44E8-96FF-38F546ADF488}" presName="ChildComposite" presStyleCnt="0"/>
      <dgm:spPr/>
    </dgm:pt>
    <dgm:pt modelId="{073FF9FC-6027-4DF7-A6E2-44815D0A4321}" type="pres">
      <dgm:prSet presAssocID="{1ECF7B48-6F68-44E8-96FF-38F546ADF488}" presName="Child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F3FEC8-9662-463B-9CE4-BDAC400D81F8}" type="pres">
      <dgm:prSet presAssocID="{1ECF7B48-6F68-44E8-96FF-38F546ADF488}" presName="Parent" presStyleLbl="revTx" presStyleIdx="3" presStyleCnt="5" custScaleY="212737" custLinFactNeighborY="-91329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9595E2-2BA7-45C6-82E9-3527884E8E4C}" type="pres">
      <dgm:prSet presAssocID="{3A00C5CB-5667-450C-BD49-A1EDD4082918}" presName="sibTrans" presStyleCnt="0"/>
      <dgm:spPr/>
    </dgm:pt>
    <dgm:pt modelId="{1DC18236-A1CA-4764-983E-A5BF12B497AF}" type="pres">
      <dgm:prSet presAssocID="{2D0E8A1A-1096-4DAC-9AB9-0EC2F9D10DC0}" presName="composite" presStyleCnt="0">
        <dgm:presLayoutVars>
          <dgm:chMax val="1"/>
          <dgm:chPref val="1"/>
        </dgm:presLayoutVars>
      </dgm:prSet>
      <dgm:spPr/>
    </dgm:pt>
    <dgm:pt modelId="{C5A89FC5-BBCF-4A98-B968-4613D23B2799}" type="pres">
      <dgm:prSet presAssocID="{2D0E8A1A-1096-4DAC-9AB9-0EC2F9D10DC0}" presName="Accent" presStyleLbl="trAlignAcc1" presStyleIdx="4" presStyleCnt="5">
        <dgm:presLayoutVars>
          <dgm:chMax val="0"/>
          <dgm:chPref val="0"/>
        </dgm:presLayoutVars>
      </dgm:prSet>
      <dgm:spPr/>
    </dgm:pt>
    <dgm:pt modelId="{F12A08E0-B22E-4EAF-81A7-DE6B84F65429}" type="pres">
      <dgm:prSet presAssocID="{2D0E8A1A-1096-4DAC-9AB9-0EC2F9D10DC0}" presName="Image" presStyleLbl="alignImgPlace1" presStyleIdx="4" presStyleCnt="5" custScaleX="84924" custScaleY="81520" custLinFactNeighborY="-990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</dgm:pt>
    <dgm:pt modelId="{0CBC1EAD-43F6-4810-95B5-F922AE3D0076}" type="pres">
      <dgm:prSet presAssocID="{2D0E8A1A-1096-4DAC-9AB9-0EC2F9D10DC0}" presName="ChildComposite" presStyleCnt="0"/>
      <dgm:spPr/>
    </dgm:pt>
    <dgm:pt modelId="{FC761F7B-1F59-450D-8462-0763419FC0CC}" type="pres">
      <dgm:prSet presAssocID="{2D0E8A1A-1096-4DAC-9AB9-0EC2F9D10DC0}" presName="Child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5D27E5-1509-4929-AC58-8FE01BAAFE92}" type="pres">
      <dgm:prSet presAssocID="{2D0E8A1A-1096-4DAC-9AB9-0EC2F9D10DC0}" presName="Parent" presStyleLbl="revTx" presStyleIdx="4" presStyleCnt="5" custScaleY="220112" custLinFactY="-23849" custLinFactNeighborX="639" custLinFactNeighborY="-100000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B5CFF61-602C-41C1-910E-06DD3364F27D}" type="presOf" srcId="{BB80311F-D27C-46D6-8602-778A3A9EF361}" destId="{8315CDA6-5062-47D8-9665-21140FCEF7FC}" srcOrd="0" destOrd="0" presId="urn:microsoft.com/office/officeart/2008/layout/CaptionedPictures"/>
    <dgm:cxn modelId="{FC0A975D-129A-45CB-BB53-532929178877}" srcId="{6857364A-750E-4486-B1DB-CC22600DCC40}" destId="{1ECF7B48-6F68-44E8-96FF-38F546ADF488}" srcOrd="3" destOrd="0" parTransId="{C4CA0968-5EE4-4457-8F3D-2957AB1CE7FA}" sibTransId="{3A00C5CB-5667-450C-BD49-A1EDD4082918}"/>
    <dgm:cxn modelId="{A9A04AF6-38AC-4DA6-96F5-856FD1040BBC}" type="presOf" srcId="{1ECF7B48-6F68-44E8-96FF-38F546ADF488}" destId="{44F3FEC8-9662-463B-9CE4-BDAC400D81F8}" srcOrd="0" destOrd="0" presId="urn:microsoft.com/office/officeart/2008/layout/CaptionedPictures"/>
    <dgm:cxn modelId="{68F11868-24D7-47D0-81E8-B083274A15D0}" type="presOf" srcId="{15157CB4-C678-4E93-90CC-08C812B94803}" destId="{073FF9FC-6027-4DF7-A6E2-44815D0A4321}" srcOrd="0" destOrd="0" presId="urn:microsoft.com/office/officeart/2008/layout/CaptionedPictures"/>
    <dgm:cxn modelId="{2B458EE2-8EB3-45CB-BFF9-D2D3C1C124BD}" srcId="{BB80311F-D27C-46D6-8602-778A3A9EF361}" destId="{50FCBF2D-B631-4828-AF24-C57A722DAF6E}" srcOrd="0" destOrd="0" parTransId="{14068455-899E-4864-9B2A-88486A57E7F2}" sibTransId="{B5B4D51C-072E-46FE-A8E5-4FAE64BC6A53}"/>
    <dgm:cxn modelId="{11C37204-B704-4A31-805A-DF6A64BDF521}" type="presOf" srcId="{9E36F171-647A-4394-9A7E-022BB017A7C3}" destId="{0C76E9D9-DE6E-439D-B566-B1C7C2503E37}" srcOrd="0" destOrd="0" presId="urn:microsoft.com/office/officeart/2008/layout/CaptionedPictures"/>
    <dgm:cxn modelId="{9A83E173-CE91-4CAD-AA65-9FE1A54F7B69}" type="presOf" srcId="{0B87279B-1BD5-4C3A-8E09-F8656B782D35}" destId="{FC761F7B-1F59-450D-8462-0763419FC0CC}" srcOrd="0" destOrd="0" presId="urn:microsoft.com/office/officeart/2008/layout/CaptionedPictures"/>
    <dgm:cxn modelId="{7640E9D9-B546-4759-93FD-9715AF884319}" type="presOf" srcId="{D8DA8F0E-B77E-4984-A051-2F8BC944121D}" destId="{78920BAB-7632-40B0-AFA8-08B72A8EC72D}" srcOrd="0" destOrd="0" presId="urn:microsoft.com/office/officeart/2008/layout/CaptionedPictures"/>
    <dgm:cxn modelId="{616B6454-8A35-44CA-81E3-8B3A9A5852CF}" type="presOf" srcId="{50FCBF2D-B631-4828-AF24-C57A722DAF6E}" destId="{FDE740C8-8A2E-4368-8B97-0258E0F72A8E}" srcOrd="0" destOrd="0" presId="urn:microsoft.com/office/officeart/2008/layout/CaptionedPictures"/>
    <dgm:cxn modelId="{E9568E28-6A8E-45E5-A788-103D45475E05}" srcId="{1ECF7B48-6F68-44E8-96FF-38F546ADF488}" destId="{15157CB4-C678-4E93-90CC-08C812B94803}" srcOrd="0" destOrd="0" parTransId="{1B7C9728-6F3A-448F-80D7-ABABF06DD5CE}" sibTransId="{07645505-5C46-4BC2-9E48-37A3E5B5A4F8}"/>
    <dgm:cxn modelId="{1907B202-1480-45AD-AF42-C1C2343F7B27}" srcId="{9E36F171-647A-4394-9A7E-022BB017A7C3}" destId="{AC6690D6-6B07-4E87-B1B4-DEA246ABA191}" srcOrd="0" destOrd="0" parTransId="{EC6C5A82-C755-4AFA-B9E0-11220882DB37}" sibTransId="{CF2C04A5-3A72-47AE-8600-5E7295CD76A5}"/>
    <dgm:cxn modelId="{52235417-18D1-4F0F-8682-C46E1D6279CE}" srcId="{B734836C-D215-4D3B-BFB2-3B0A5212D211}" destId="{D8DA8F0E-B77E-4984-A051-2F8BC944121D}" srcOrd="0" destOrd="0" parTransId="{E6798DBA-8299-4CB4-B15B-61A9210EBF60}" sibTransId="{9BAEA01F-D2AC-4484-A3CD-90BFF5B2685C}"/>
    <dgm:cxn modelId="{0949BB4A-3643-4BF4-958F-A0226A7F91A7}" srcId="{6857364A-750E-4486-B1DB-CC22600DCC40}" destId="{B734836C-D215-4D3B-BFB2-3B0A5212D211}" srcOrd="0" destOrd="0" parTransId="{310270C8-870C-4FAD-ABE6-1F40401CD167}" sibTransId="{ED36231F-AA6D-4273-A743-12F5CC4C08F6}"/>
    <dgm:cxn modelId="{AB1EA0CC-4FB9-456A-8A29-D9A1A7149439}" srcId="{6857364A-750E-4486-B1DB-CC22600DCC40}" destId="{BB80311F-D27C-46D6-8602-778A3A9EF361}" srcOrd="1" destOrd="0" parTransId="{090B8960-B405-496C-915C-CA56B10416ED}" sibTransId="{AD259D92-AE5D-4E78-9D65-CC5FDFDE364D}"/>
    <dgm:cxn modelId="{39EE2343-03DD-4C29-9B67-691E23EF579D}" srcId="{6857364A-750E-4486-B1DB-CC22600DCC40}" destId="{9E36F171-647A-4394-9A7E-022BB017A7C3}" srcOrd="2" destOrd="0" parTransId="{552018CD-0DF8-48C3-BCF7-9C5BDACD08CB}" sibTransId="{3BA9BA30-6413-42FC-B746-B53625A820FE}"/>
    <dgm:cxn modelId="{AFF46C97-E37A-4DEE-B79F-15F0D17C619D}" type="presOf" srcId="{AC6690D6-6B07-4E87-B1B4-DEA246ABA191}" destId="{545CBA89-A0F7-48F7-B22A-7256311135EC}" srcOrd="0" destOrd="0" presId="urn:microsoft.com/office/officeart/2008/layout/CaptionedPictures"/>
    <dgm:cxn modelId="{473F9D06-97BB-4C9C-91E8-B71CC614785A}" type="presOf" srcId="{B734836C-D215-4D3B-BFB2-3B0A5212D211}" destId="{018670E4-231F-4463-BC30-18996E70FAE8}" srcOrd="0" destOrd="0" presId="urn:microsoft.com/office/officeart/2008/layout/CaptionedPictures"/>
    <dgm:cxn modelId="{C58A8338-85BF-4932-9790-DE4C1150B195}" type="presOf" srcId="{2D0E8A1A-1096-4DAC-9AB9-0EC2F9D10DC0}" destId="{D15D27E5-1509-4929-AC58-8FE01BAAFE92}" srcOrd="0" destOrd="0" presId="urn:microsoft.com/office/officeart/2008/layout/CaptionedPictures"/>
    <dgm:cxn modelId="{88A6213A-3973-4770-9A86-7A3D9C8E1653}" srcId="{6857364A-750E-4486-B1DB-CC22600DCC40}" destId="{2D0E8A1A-1096-4DAC-9AB9-0EC2F9D10DC0}" srcOrd="4" destOrd="0" parTransId="{47B865E4-FAFC-4717-AAF1-1FDC1A9093CD}" sibTransId="{D2324FF8-9D9D-40A3-87C7-B8836F507CC5}"/>
    <dgm:cxn modelId="{70FFEA45-1E32-43AE-8033-E06507EE2C70}" type="presOf" srcId="{6857364A-750E-4486-B1DB-CC22600DCC40}" destId="{6995C018-6730-497F-A098-0EFB12B54F8C}" srcOrd="0" destOrd="0" presId="urn:microsoft.com/office/officeart/2008/layout/CaptionedPictures"/>
    <dgm:cxn modelId="{0EB0856F-A6F8-4643-8F13-EDABD082F32A}" srcId="{2D0E8A1A-1096-4DAC-9AB9-0EC2F9D10DC0}" destId="{0B87279B-1BD5-4C3A-8E09-F8656B782D35}" srcOrd="0" destOrd="0" parTransId="{54153E19-E786-4D86-B79B-69FF569D5174}" sibTransId="{7478E655-0907-4116-A639-8875F71E3C98}"/>
    <dgm:cxn modelId="{F7D5C186-ACA3-482B-B940-617CA8271B5F}" type="presParOf" srcId="{6995C018-6730-497F-A098-0EFB12B54F8C}" destId="{3710959E-4DCE-4F3D-968B-CB91C31A09A8}" srcOrd="0" destOrd="0" presId="urn:microsoft.com/office/officeart/2008/layout/CaptionedPictures"/>
    <dgm:cxn modelId="{1ED1CEC6-0FFC-4017-98E3-F2F48714EBC4}" type="presParOf" srcId="{3710959E-4DCE-4F3D-968B-CB91C31A09A8}" destId="{58F26DA6-773D-4CE4-AB06-96F942232D11}" srcOrd="0" destOrd="0" presId="urn:microsoft.com/office/officeart/2008/layout/CaptionedPictures"/>
    <dgm:cxn modelId="{D3068FA8-C0C8-4561-A4ED-63144713E7B8}" type="presParOf" srcId="{3710959E-4DCE-4F3D-968B-CB91C31A09A8}" destId="{205C7C5B-0D79-4337-9458-B9CBDDA15B44}" srcOrd="1" destOrd="0" presId="urn:microsoft.com/office/officeart/2008/layout/CaptionedPictures"/>
    <dgm:cxn modelId="{EB5418C5-6B06-4309-B73C-2DAE18292EDA}" type="presParOf" srcId="{3710959E-4DCE-4F3D-968B-CB91C31A09A8}" destId="{CCEEB1AE-F8DA-404E-B806-B38517CF6DE7}" srcOrd="2" destOrd="0" presId="urn:microsoft.com/office/officeart/2008/layout/CaptionedPictures"/>
    <dgm:cxn modelId="{608748E5-EEF7-48FF-B6B1-B837497E6803}" type="presParOf" srcId="{CCEEB1AE-F8DA-404E-B806-B38517CF6DE7}" destId="{78920BAB-7632-40B0-AFA8-08B72A8EC72D}" srcOrd="0" destOrd="0" presId="urn:microsoft.com/office/officeart/2008/layout/CaptionedPictures"/>
    <dgm:cxn modelId="{5CE6BBBE-7D7B-4DBD-A112-3C8E2129A102}" type="presParOf" srcId="{CCEEB1AE-F8DA-404E-B806-B38517CF6DE7}" destId="{018670E4-231F-4463-BC30-18996E70FAE8}" srcOrd="1" destOrd="0" presId="urn:microsoft.com/office/officeart/2008/layout/CaptionedPictures"/>
    <dgm:cxn modelId="{F0B72DF3-A5D6-40EE-BC9B-E63AC9DFB5AE}" type="presParOf" srcId="{6995C018-6730-497F-A098-0EFB12B54F8C}" destId="{36C6C43A-4627-44C6-B96D-318EA476B6D7}" srcOrd="1" destOrd="0" presId="urn:microsoft.com/office/officeart/2008/layout/CaptionedPictures"/>
    <dgm:cxn modelId="{1D88502D-5FE1-4D4C-BBE4-15CBC2F66643}" type="presParOf" srcId="{6995C018-6730-497F-A098-0EFB12B54F8C}" destId="{7392ED1A-FA36-44F6-98F6-BED7D427C0ED}" srcOrd="2" destOrd="0" presId="urn:microsoft.com/office/officeart/2008/layout/CaptionedPictures"/>
    <dgm:cxn modelId="{4411D6CF-60EC-4D69-80AA-47453650953F}" type="presParOf" srcId="{7392ED1A-FA36-44F6-98F6-BED7D427C0ED}" destId="{617267F7-9040-496B-B421-C9CFB792AF75}" srcOrd="0" destOrd="0" presId="urn:microsoft.com/office/officeart/2008/layout/CaptionedPictures"/>
    <dgm:cxn modelId="{1E51CF71-3839-4635-A8D0-34916DB609F4}" type="presParOf" srcId="{7392ED1A-FA36-44F6-98F6-BED7D427C0ED}" destId="{95E06155-F1E3-4EEE-BC75-A40FFAAEC6A8}" srcOrd="1" destOrd="0" presId="urn:microsoft.com/office/officeart/2008/layout/CaptionedPictures"/>
    <dgm:cxn modelId="{6EA745C6-91D9-442C-8DBF-ACCB1C7AFD8C}" type="presParOf" srcId="{7392ED1A-FA36-44F6-98F6-BED7D427C0ED}" destId="{2A4CD71D-FBA1-48C3-BD8D-1426BBDDB028}" srcOrd="2" destOrd="0" presId="urn:microsoft.com/office/officeart/2008/layout/CaptionedPictures"/>
    <dgm:cxn modelId="{842D3585-623A-46CC-A2CE-CAF3446F2E40}" type="presParOf" srcId="{2A4CD71D-FBA1-48C3-BD8D-1426BBDDB028}" destId="{FDE740C8-8A2E-4368-8B97-0258E0F72A8E}" srcOrd="0" destOrd="0" presId="urn:microsoft.com/office/officeart/2008/layout/CaptionedPictures"/>
    <dgm:cxn modelId="{1716706C-6A23-42B4-9D8B-0B74D62D206C}" type="presParOf" srcId="{2A4CD71D-FBA1-48C3-BD8D-1426BBDDB028}" destId="{8315CDA6-5062-47D8-9665-21140FCEF7FC}" srcOrd="1" destOrd="0" presId="urn:microsoft.com/office/officeart/2008/layout/CaptionedPictures"/>
    <dgm:cxn modelId="{33DD76D5-1360-4C28-B352-08851AFBE0C3}" type="presParOf" srcId="{6995C018-6730-497F-A098-0EFB12B54F8C}" destId="{451C360E-31A0-48A7-8F3C-85ADA9D08E23}" srcOrd="3" destOrd="0" presId="urn:microsoft.com/office/officeart/2008/layout/CaptionedPictures"/>
    <dgm:cxn modelId="{6A8B8855-A019-47FB-9737-1BC6237F56B9}" type="presParOf" srcId="{6995C018-6730-497F-A098-0EFB12B54F8C}" destId="{215C0469-DA74-444D-91EF-C57E36BCB0A1}" srcOrd="4" destOrd="0" presId="urn:microsoft.com/office/officeart/2008/layout/CaptionedPictures"/>
    <dgm:cxn modelId="{46606D7C-2622-4C94-A2F6-2D7E6D8CB232}" type="presParOf" srcId="{215C0469-DA74-444D-91EF-C57E36BCB0A1}" destId="{A80F6ACB-7E02-4CA7-B988-644C902BA9F9}" srcOrd="0" destOrd="0" presId="urn:microsoft.com/office/officeart/2008/layout/CaptionedPictures"/>
    <dgm:cxn modelId="{86CEA8B4-021F-4FA3-ADD5-79A01D9A333A}" type="presParOf" srcId="{215C0469-DA74-444D-91EF-C57E36BCB0A1}" destId="{81FECE47-112D-4B3F-B81F-62885152837A}" srcOrd="1" destOrd="0" presId="urn:microsoft.com/office/officeart/2008/layout/CaptionedPictures"/>
    <dgm:cxn modelId="{C1FB381A-D386-4D7A-B03D-FD81C1690F11}" type="presParOf" srcId="{215C0469-DA74-444D-91EF-C57E36BCB0A1}" destId="{08DA852E-B896-41D3-B1B6-AE384E26A1AC}" srcOrd="2" destOrd="0" presId="urn:microsoft.com/office/officeart/2008/layout/CaptionedPictures"/>
    <dgm:cxn modelId="{724E5812-6145-4F7A-BE47-1877E6718F3D}" type="presParOf" srcId="{08DA852E-B896-41D3-B1B6-AE384E26A1AC}" destId="{545CBA89-A0F7-48F7-B22A-7256311135EC}" srcOrd="0" destOrd="0" presId="urn:microsoft.com/office/officeart/2008/layout/CaptionedPictures"/>
    <dgm:cxn modelId="{51F3B947-2975-4933-9D6F-E76D34566402}" type="presParOf" srcId="{08DA852E-B896-41D3-B1B6-AE384E26A1AC}" destId="{0C76E9D9-DE6E-439D-B566-B1C7C2503E37}" srcOrd="1" destOrd="0" presId="urn:microsoft.com/office/officeart/2008/layout/CaptionedPictures"/>
    <dgm:cxn modelId="{5CA1541F-9966-41D4-8112-244A0B4BE3AE}" type="presParOf" srcId="{6995C018-6730-497F-A098-0EFB12B54F8C}" destId="{7107FF48-AA4D-4D17-82A1-3A89DB9C0D20}" srcOrd="5" destOrd="0" presId="urn:microsoft.com/office/officeart/2008/layout/CaptionedPictures"/>
    <dgm:cxn modelId="{5259D34D-A6EB-4607-98D5-43B893F253D8}" type="presParOf" srcId="{6995C018-6730-497F-A098-0EFB12B54F8C}" destId="{647F23E4-2C36-442C-989E-38809D3C00C4}" srcOrd="6" destOrd="0" presId="urn:microsoft.com/office/officeart/2008/layout/CaptionedPictures"/>
    <dgm:cxn modelId="{F1FFE7E5-1087-41F7-BAD4-CC41F16A2918}" type="presParOf" srcId="{647F23E4-2C36-442C-989E-38809D3C00C4}" destId="{611BE5C1-C21F-4B1C-9C26-4B493CFF8E76}" srcOrd="0" destOrd="0" presId="urn:microsoft.com/office/officeart/2008/layout/CaptionedPictures"/>
    <dgm:cxn modelId="{2EB78396-A673-427D-895A-0A77133912AB}" type="presParOf" srcId="{647F23E4-2C36-442C-989E-38809D3C00C4}" destId="{0B9A52D7-F618-42C8-A84A-642F37F1CA8A}" srcOrd="1" destOrd="0" presId="urn:microsoft.com/office/officeart/2008/layout/CaptionedPictures"/>
    <dgm:cxn modelId="{43E5EED8-A978-45B4-8C15-97E5EA699D20}" type="presParOf" srcId="{647F23E4-2C36-442C-989E-38809D3C00C4}" destId="{FD1091DC-0EE7-4A22-9E44-DA23C5DE718C}" srcOrd="2" destOrd="0" presId="urn:microsoft.com/office/officeart/2008/layout/CaptionedPictures"/>
    <dgm:cxn modelId="{8B58583D-F504-402E-9CD1-A1A1596C5451}" type="presParOf" srcId="{FD1091DC-0EE7-4A22-9E44-DA23C5DE718C}" destId="{073FF9FC-6027-4DF7-A6E2-44815D0A4321}" srcOrd="0" destOrd="0" presId="urn:microsoft.com/office/officeart/2008/layout/CaptionedPictures"/>
    <dgm:cxn modelId="{89547227-29BA-42F7-89B5-432F17D5E724}" type="presParOf" srcId="{FD1091DC-0EE7-4A22-9E44-DA23C5DE718C}" destId="{44F3FEC8-9662-463B-9CE4-BDAC400D81F8}" srcOrd="1" destOrd="0" presId="urn:microsoft.com/office/officeart/2008/layout/CaptionedPictures"/>
    <dgm:cxn modelId="{D3DA92E4-2209-4742-AEC7-69136D925EE7}" type="presParOf" srcId="{6995C018-6730-497F-A098-0EFB12B54F8C}" destId="{FD9595E2-2BA7-45C6-82E9-3527884E8E4C}" srcOrd="7" destOrd="0" presId="urn:microsoft.com/office/officeart/2008/layout/CaptionedPictures"/>
    <dgm:cxn modelId="{5B1D35C9-21FB-4ED8-BA1C-14C41246DADB}" type="presParOf" srcId="{6995C018-6730-497F-A098-0EFB12B54F8C}" destId="{1DC18236-A1CA-4764-983E-A5BF12B497AF}" srcOrd="8" destOrd="0" presId="urn:microsoft.com/office/officeart/2008/layout/CaptionedPictures"/>
    <dgm:cxn modelId="{80561DBD-675A-4D4E-925D-DE3D2584EA2B}" type="presParOf" srcId="{1DC18236-A1CA-4764-983E-A5BF12B497AF}" destId="{C5A89FC5-BBCF-4A98-B968-4613D23B2799}" srcOrd="0" destOrd="0" presId="urn:microsoft.com/office/officeart/2008/layout/CaptionedPictures"/>
    <dgm:cxn modelId="{27ADF7DD-ADAD-4481-AD1D-004D84748799}" type="presParOf" srcId="{1DC18236-A1CA-4764-983E-A5BF12B497AF}" destId="{F12A08E0-B22E-4EAF-81A7-DE6B84F65429}" srcOrd="1" destOrd="0" presId="urn:microsoft.com/office/officeart/2008/layout/CaptionedPictures"/>
    <dgm:cxn modelId="{B9B92EE4-DA0E-4B9A-AB2A-41224362CDC9}" type="presParOf" srcId="{1DC18236-A1CA-4764-983E-A5BF12B497AF}" destId="{0CBC1EAD-43F6-4810-95B5-F922AE3D0076}" srcOrd="2" destOrd="0" presId="urn:microsoft.com/office/officeart/2008/layout/CaptionedPictures"/>
    <dgm:cxn modelId="{B2CC0182-D4E0-41A5-B1F6-D1A300FF281C}" type="presParOf" srcId="{0CBC1EAD-43F6-4810-95B5-F922AE3D0076}" destId="{FC761F7B-1F59-450D-8462-0763419FC0CC}" srcOrd="0" destOrd="0" presId="urn:microsoft.com/office/officeart/2008/layout/CaptionedPictures"/>
    <dgm:cxn modelId="{C8093447-FBAF-4815-9144-74A7D8E17909}" type="presParOf" srcId="{0CBC1EAD-43F6-4810-95B5-F922AE3D0076}" destId="{D15D27E5-1509-4929-AC58-8FE01BAAFE92}" srcOrd="1" destOrd="0" presId="urn:microsoft.com/office/officeart/2008/layout/CaptionedPictures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A31B42-F6EB-4537-8D9D-5D53174B47E3}">
      <dsp:nvSpPr>
        <dsp:cNvPr id="0" name=""/>
        <dsp:cNvSpPr/>
      </dsp:nvSpPr>
      <dsp:spPr>
        <a:xfrm>
          <a:off x="2225040" y="2172962"/>
          <a:ext cx="1645920" cy="164592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/>
            <a:t>TaCare</a:t>
          </a:r>
          <a:endParaRPr lang="en-US" sz="3200" kern="1200" dirty="0"/>
        </a:p>
      </dsp:txBody>
      <dsp:txXfrm>
        <a:off x="2466079" y="2414001"/>
        <a:ext cx="1163842" cy="1163842"/>
      </dsp:txXfrm>
    </dsp:sp>
    <dsp:sp modelId="{68B9C97A-FBB0-43FB-8DCA-5CC24C501EB4}">
      <dsp:nvSpPr>
        <dsp:cNvPr id="0" name=""/>
        <dsp:cNvSpPr/>
      </dsp:nvSpPr>
      <dsp:spPr>
        <a:xfrm rot="11700000">
          <a:off x="758329" y="2340572"/>
          <a:ext cx="1438394" cy="469087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7681E7-7806-4BC9-9071-3E0E0DCC0D04}">
      <dsp:nvSpPr>
        <dsp:cNvPr id="0" name=""/>
        <dsp:cNvSpPr/>
      </dsp:nvSpPr>
      <dsp:spPr>
        <a:xfrm>
          <a:off x="1023" y="1763524"/>
          <a:ext cx="1563624" cy="125089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News</a:t>
          </a:r>
          <a:endParaRPr lang="en-US" sz="2500" kern="1200" dirty="0"/>
        </a:p>
      </dsp:txBody>
      <dsp:txXfrm>
        <a:off x="37661" y="1800162"/>
        <a:ext cx="1490348" cy="1177623"/>
      </dsp:txXfrm>
    </dsp:sp>
    <dsp:sp modelId="{85021531-6AFE-4CC4-AE43-B36FC68AC699}">
      <dsp:nvSpPr>
        <dsp:cNvPr id="0" name=""/>
        <dsp:cNvSpPr/>
      </dsp:nvSpPr>
      <dsp:spPr>
        <a:xfrm rot="14700000">
          <a:off x="1641679" y="1287837"/>
          <a:ext cx="1438394" cy="469087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12BEB7-3822-4D1A-B4E6-185FCBA09665}">
      <dsp:nvSpPr>
        <dsp:cNvPr id="0" name=""/>
        <dsp:cNvSpPr/>
      </dsp:nvSpPr>
      <dsp:spPr>
        <a:xfrm>
          <a:off x="1275118" y="245117"/>
          <a:ext cx="1563624" cy="125089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Profiles</a:t>
          </a:r>
          <a:endParaRPr lang="en-US" sz="2500" kern="1200" dirty="0"/>
        </a:p>
      </dsp:txBody>
      <dsp:txXfrm>
        <a:off x="1311756" y="281755"/>
        <a:ext cx="1490348" cy="1177623"/>
      </dsp:txXfrm>
    </dsp:sp>
    <dsp:sp modelId="{E1286B5F-B925-4A8B-8250-A591207860FD}">
      <dsp:nvSpPr>
        <dsp:cNvPr id="0" name=""/>
        <dsp:cNvSpPr/>
      </dsp:nvSpPr>
      <dsp:spPr>
        <a:xfrm rot="17700000">
          <a:off x="3015926" y="1287837"/>
          <a:ext cx="1438394" cy="469087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280538-D8DE-4968-B628-46CDAC4CC466}">
      <dsp:nvSpPr>
        <dsp:cNvPr id="0" name=""/>
        <dsp:cNvSpPr/>
      </dsp:nvSpPr>
      <dsp:spPr>
        <a:xfrm>
          <a:off x="3257257" y="245117"/>
          <a:ext cx="1563624" cy="125089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Care Packages</a:t>
          </a:r>
          <a:endParaRPr lang="en-US" sz="2500" kern="1200" dirty="0"/>
        </a:p>
      </dsp:txBody>
      <dsp:txXfrm>
        <a:off x="3293895" y="281755"/>
        <a:ext cx="1490348" cy="1177623"/>
      </dsp:txXfrm>
    </dsp:sp>
    <dsp:sp modelId="{D8122869-BF8B-4DEA-8607-95F96742BED6}">
      <dsp:nvSpPr>
        <dsp:cNvPr id="0" name=""/>
        <dsp:cNvSpPr/>
      </dsp:nvSpPr>
      <dsp:spPr>
        <a:xfrm rot="20700000">
          <a:off x="3899275" y="2340572"/>
          <a:ext cx="1438394" cy="469087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4FE395-3D7C-4B0F-827A-52F59D3D797D}">
      <dsp:nvSpPr>
        <dsp:cNvPr id="0" name=""/>
        <dsp:cNvSpPr/>
      </dsp:nvSpPr>
      <dsp:spPr>
        <a:xfrm>
          <a:off x="4531352" y="1763524"/>
          <a:ext cx="1563624" cy="125089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Online Health Consultant</a:t>
          </a:r>
          <a:endParaRPr lang="en-US" sz="2500" kern="1200" dirty="0"/>
        </a:p>
      </dsp:txBody>
      <dsp:txXfrm>
        <a:off x="4567990" y="1800162"/>
        <a:ext cx="1490348" cy="117762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F26DA6-773D-4CE4-AB06-96F942232D11}">
      <dsp:nvSpPr>
        <dsp:cNvPr id="0" name=""/>
        <dsp:cNvSpPr/>
      </dsp:nvSpPr>
      <dsp:spPr>
        <a:xfrm>
          <a:off x="516071" y="83648"/>
          <a:ext cx="2075264" cy="244148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5C7C5B-0D79-4337-9458-B9CBDDA15B44}">
      <dsp:nvSpPr>
        <dsp:cNvPr id="0" name=""/>
        <dsp:cNvSpPr/>
      </dsp:nvSpPr>
      <dsp:spPr>
        <a:xfrm>
          <a:off x="619835" y="181308"/>
          <a:ext cx="1867738" cy="1586967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920BAB-7632-40B0-AFA8-08B72A8EC72D}">
      <dsp:nvSpPr>
        <dsp:cNvPr id="0" name=""/>
        <dsp:cNvSpPr/>
      </dsp:nvSpPr>
      <dsp:spPr>
        <a:xfrm>
          <a:off x="619835" y="2012443"/>
          <a:ext cx="1867738" cy="4150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Nguyen Van Vu</a:t>
          </a:r>
          <a:endParaRPr lang="en-US" sz="1100" kern="1200" dirty="0"/>
        </a:p>
      </dsp:txBody>
      <dsp:txXfrm>
        <a:off x="619835" y="2012443"/>
        <a:ext cx="1867738" cy="415033"/>
      </dsp:txXfrm>
    </dsp:sp>
    <dsp:sp modelId="{018670E4-231F-4463-BC30-18996E70FAE8}">
      <dsp:nvSpPr>
        <dsp:cNvPr id="0" name=""/>
        <dsp:cNvSpPr/>
      </dsp:nvSpPr>
      <dsp:spPr>
        <a:xfrm>
          <a:off x="619835" y="1768275"/>
          <a:ext cx="1867738" cy="2441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solidFill>
                <a:schemeClr val="bg1"/>
              </a:solidFill>
            </a:rPr>
            <a:t>Director engineering KMS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619835" y="1768275"/>
        <a:ext cx="1867738" cy="244168"/>
      </dsp:txXfrm>
    </dsp:sp>
    <dsp:sp modelId="{617267F7-9040-496B-B421-C9CFB792AF75}">
      <dsp:nvSpPr>
        <dsp:cNvPr id="0" name=""/>
        <dsp:cNvSpPr/>
      </dsp:nvSpPr>
      <dsp:spPr>
        <a:xfrm>
          <a:off x="2962867" y="83648"/>
          <a:ext cx="2075264" cy="244148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E06155-F1E3-4EEE-BC75-A40FFAAEC6A8}">
      <dsp:nvSpPr>
        <dsp:cNvPr id="0" name=""/>
        <dsp:cNvSpPr/>
      </dsp:nvSpPr>
      <dsp:spPr>
        <a:xfrm>
          <a:off x="3066630" y="205620"/>
          <a:ext cx="1867738" cy="1586967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E740C8-8A2E-4368-8B97-0258E0F72A8E}">
      <dsp:nvSpPr>
        <dsp:cNvPr id="0" name=""/>
        <dsp:cNvSpPr/>
      </dsp:nvSpPr>
      <dsp:spPr>
        <a:xfrm>
          <a:off x="3066630" y="2012443"/>
          <a:ext cx="1867738" cy="4150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Lam Phuong </a:t>
          </a:r>
          <a:r>
            <a:rPr lang="en-US" sz="1100" kern="1200" dirty="0" err="1" smtClean="0"/>
            <a:t>Duy</a:t>
          </a:r>
          <a:endParaRPr lang="en-US" sz="1100" kern="1200" dirty="0"/>
        </a:p>
      </dsp:txBody>
      <dsp:txXfrm>
        <a:off x="3066630" y="2012443"/>
        <a:ext cx="1867738" cy="415033"/>
      </dsp:txXfrm>
    </dsp:sp>
    <dsp:sp modelId="{8315CDA6-5062-47D8-9665-21140FCEF7FC}">
      <dsp:nvSpPr>
        <dsp:cNvPr id="0" name=""/>
        <dsp:cNvSpPr/>
      </dsp:nvSpPr>
      <dsp:spPr>
        <a:xfrm>
          <a:off x="3066630" y="1768275"/>
          <a:ext cx="1867738" cy="2441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solidFill>
                <a:schemeClr val="bg1"/>
              </a:solidFill>
            </a:rPr>
            <a:t>Senior engineering KMS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3066630" y="1768275"/>
        <a:ext cx="1867738" cy="244168"/>
      </dsp:txXfrm>
    </dsp:sp>
    <dsp:sp modelId="{A80F6ACB-7E02-4CA7-B988-644C902BA9F9}">
      <dsp:nvSpPr>
        <dsp:cNvPr id="0" name=""/>
        <dsp:cNvSpPr/>
      </dsp:nvSpPr>
      <dsp:spPr>
        <a:xfrm>
          <a:off x="5409663" y="83648"/>
          <a:ext cx="2075264" cy="244148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FECE47-112D-4B3F-B81F-62885152837A}">
      <dsp:nvSpPr>
        <dsp:cNvPr id="0" name=""/>
        <dsp:cNvSpPr/>
      </dsp:nvSpPr>
      <dsp:spPr>
        <a:xfrm>
          <a:off x="5513426" y="181308"/>
          <a:ext cx="1867738" cy="1586967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5CBA89-A0F7-48F7-B22A-7256311135EC}">
      <dsp:nvSpPr>
        <dsp:cNvPr id="0" name=""/>
        <dsp:cNvSpPr/>
      </dsp:nvSpPr>
      <dsp:spPr>
        <a:xfrm>
          <a:off x="5513426" y="2012443"/>
          <a:ext cx="1867738" cy="4150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Tran Van </a:t>
          </a:r>
          <a:r>
            <a:rPr lang="en-US" sz="1100" kern="1200" dirty="0" err="1" smtClean="0"/>
            <a:t>Tu</a:t>
          </a:r>
          <a:endParaRPr lang="en-US" sz="1100" kern="1200" dirty="0"/>
        </a:p>
      </dsp:txBody>
      <dsp:txXfrm>
        <a:off x="5513426" y="2012443"/>
        <a:ext cx="1867738" cy="415033"/>
      </dsp:txXfrm>
    </dsp:sp>
    <dsp:sp modelId="{0C76E9D9-DE6E-439D-B566-B1C7C2503E37}">
      <dsp:nvSpPr>
        <dsp:cNvPr id="0" name=""/>
        <dsp:cNvSpPr/>
      </dsp:nvSpPr>
      <dsp:spPr>
        <a:xfrm>
          <a:off x="5513426" y="1768275"/>
          <a:ext cx="1867738" cy="2441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solidFill>
                <a:schemeClr val="bg1"/>
              </a:solidFill>
            </a:rPr>
            <a:t>Doctor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5513426" y="1768275"/>
        <a:ext cx="1867738" cy="244168"/>
      </dsp:txXfrm>
    </dsp:sp>
    <dsp:sp modelId="{611BE5C1-C21F-4B1C-9C26-4B493CFF8E76}">
      <dsp:nvSpPr>
        <dsp:cNvPr id="0" name=""/>
        <dsp:cNvSpPr/>
      </dsp:nvSpPr>
      <dsp:spPr>
        <a:xfrm>
          <a:off x="2962867" y="2732663"/>
          <a:ext cx="2075264" cy="244148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9A52D7-F618-42C8-A84A-642F37F1CA8A}">
      <dsp:nvSpPr>
        <dsp:cNvPr id="0" name=""/>
        <dsp:cNvSpPr/>
      </dsp:nvSpPr>
      <dsp:spPr>
        <a:xfrm>
          <a:off x="3066630" y="2830322"/>
          <a:ext cx="1867738" cy="1586967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4000" b="-4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3FF9FC-6027-4DF7-A6E2-44815D0A4321}">
      <dsp:nvSpPr>
        <dsp:cNvPr id="0" name=""/>
        <dsp:cNvSpPr/>
      </dsp:nvSpPr>
      <dsp:spPr>
        <a:xfrm>
          <a:off x="3066630" y="4661458"/>
          <a:ext cx="1867738" cy="4150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Huynh </a:t>
          </a:r>
          <a:r>
            <a:rPr lang="en-US" sz="1100" kern="1200" dirty="0" err="1" smtClean="0"/>
            <a:t>Bao</a:t>
          </a:r>
          <a:r>
            <a:rPr lang="en-US" sz="1100" kern="1200" dirty="0" smtClean="0"/>
            <a:t> Tuan</a:t>
          </a:r>
          <a:endParaRPr lang="en-US" sz="1100" kern="1200" dirty="0"/>
        </a:p>
      </dsp:txBody>
      <dsp:txXfrm>
        <a:off x="3066630" y="4661458"/>
        <a:ext cx="1867738" cy="415033"/>
      </dsp:txXfrm>
    </dsp:sp>
    <dsp:sp modelId="{44F3FEC8-9662-463B-9CE4-BDAC400D81F8}">
      <dsp:nvSpPr>
        <dsp:cNvPr id="0" name=""/>
        <dsp:cNvSpPr/>
      </dsp:nvSpPr>
      <dsp:spPr>
        <a:xfrm>
          <a:off x="3066630" y="4417290"/>
          <a:ext cx="1867738" cy="2441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solidFill>
                <a:schemeClr val="bg1"/>
              </a:solidFill>
            </a:rPr>
            <a:t>Master Degree in Economics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3066630" y="4417290"/>
        <a:ext cx="1867738" cy="2441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9FF086-8DE8-4DCA-A3F0-1C1FA208E9C5}">
      <dsp:nvSpPr>
        <dsp:cNvPr id="0" name=""/>
        <dsp:cNvSpPr/>
      </dsp:nvSpPr>
      <dsp:spPr>
        <a:xfrm rot="5400000">
          <a:off x="380755" y="1327890"/>
          <a:ext cx="1139501" cy="1896104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36A91C-F5AD-4A40-A6FA-40C169584934}">
      <dsp:nvSpPr>
        <dsp:cNvPr id="0" name=""/>
        <dsp:cNvSpPr/>
      </dsp:nvSpPr>
      <dsp:spPr>
        <a:xfrm>
          <a:off x="190544" y="1894416"/>
          <a:ext cx="1711813" cy="1500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solidFill>
                <a:schemeClr val="bg1"/>
              </a:solidFill>
            </a:rPr>
            <a:t>1st</a:t>
          </a:r>
          <a:endParaRPr lang="en-US" sz="6500" kern="1200" dirty="0">
            <a:solidFill>
              <a:schemeClr val="bg1"/>
            </a:solidFill>
          </a:endParaRPr>
        </a:p>
      </dsp:txBody>
      <dsp:txXfrm>
        <a:off x="190544" y="1894416"/>
        <a:ext cx="1711813" cy="1500505"/>
      </dsp:txXfrm>
    </dsp:sp>
    <dsp:sp modelId="{0D5D4FC6-A3D9-482F-95CF-E2D2C7089A9E}">
      <dsp:nvSpPr>
        <dsp:cNvPr id="0" name=""/>
        <dsp:cNvSpPr/>
      </dsp:nvSpPr>
      <dsp:spPr>
        <a:xfrm>
          <a:off x="1579374" y="1188296"/>
          <a:ext cx="322983" cy="322983"/>
        </a:xfrm>
        <a:prstGeom prst="triangle">
          <a:avLst>
            <a:gd name="adj" fmla="val 1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7BEE1B-C1AF-4564-A030-8443AB721D7E}">
      <dsp:nvSpPr>
        <dsp:cNvPr id="0" name=""/>
        <dsp:cNvSpPr/>
      </dsp:nvSpPr>
      <dsp:spPr>
        <a:xfrm rot="5400000">
          <a:off x="2476349" y="809333"/>
          <a:ext cx="1139501" cy="1896104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3E06B3-6B1C-4E6C-B56E-5AE1047C43F9}">
      <dsp:nvSpPr>
        <dsp:cNvPr id="0" name=""/>
        <dsp:cNvSpPr/>
      </dsp:nvSpPr>
      <dsp:spPr>
        <a:xfrm>
          <a:off x="2286138" y="1375860"/>
          <a:ext cx="1711813" cy="1500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solidFill>
                <a:schemeClr val="bg1"/>
              </a:solidFill>
            </a:rPr>
            <a:t>2st</a:t>
          </a:r>
          <a:endParaRPr lang="en-US" sz="6500" kern="1200" dirty="0">
            <a:solidFill>
              <a:schemeClr val="bg1"/>
            </a:solidFill>
          </a:endParaRPr>
        </a:p>
      </dsp:txBody>
      <dsp:txXfrm>
        <a:off x="2286138" y="1375860"/>
        <a:ext cx="1711813" cy="1500505"/>
      </dsp:txXfrm>
    </dsp:sp>
    <dsp:sp modelId="{8336F27E-63EB-41AE-B0A8-105AB01B3021}">
      <dsp:nvSpPr>
        <dsp:cNvPr id="0" name=""/>
        <dsp:cNvSpPr/>
      </dsp:nvSpPr>
      <dsp:spPr>
        <a:xfrm>
          <a:off x="3674968" y="669740"/>
          <a:ext cx="322983" cy="322983"/>
        </a:xfrm>
        <a:prstGeom prst="triangle">
          <a:avLst>
            <a:gd name="adj" fmla="val 1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AD9B7C-C1DA-4F8C-B1FD-666B1338FF3D}">
      <dsp:nvSpPr>
        <dsp:cNvPr id="0" name=""/>
        <dsp:cNvSpPr/>
      </dsp:nvSpPr>
      <dsp:spPr>
        <a:xfrm rot="5400000">
          <a:off x="4571943" y="290776"/>
          <a:ext cx="1139501" cy="1896104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98E167-2A94-4DBB-A622-6C98A3827C32}">
      <dsp:nvSpPr>
        <dsp:cNvPr id="0" name=""/>
        <dsp:cNvSpPr/>
      </dsp:nvSpPr>
      <dsp:spPr>
        <a:xfrm>
          <a:off x="4381732" y="857303"/>
          <a:ext cx="1711813" cy="1500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solidFill>
                <a:schemeClr val="bg1"/>
              </a:solidFill>
            </a:rPr>
            <a:t>3rd</a:t>
          </a:r>
          <a:endParaRPr lang="en-US" sz="6500" kern="1200" dirty="0">
            <a:solidFill>
              <a:schemeClr val="bg1"/>
            </a:solidFill>
          </a:endParaRPr>
        </a:p>
      </dsp:txBody>
      <dsp:txXfrm>
        <a:off x="4381732" y="857303"/>
        <a:ext cx="1711813" cy="15005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9FF086-8DE8-4DCA-A3F0-1C1FA208E9C5}">
      <dsp:nvSpPr>
        <dsp:cNvPr id="0" name=""/>
        <dsp:cNvSpPr/>
      </dsp:nvSpPr>
      <dsp:spPr>
        <a:xfrm rot="5400000">
          <a:off x="380755" y="1327890"/>
          <a:ext cx="1139501" cy="1896104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36A91C-F5AD-4A40-A6FA-40C169584934}">
      <dsp:nvSpPr>
        <dsp:cNvPr id="0" name=""/>
        <dsp:cNvSpPr/>
      </dsp:nvSpPr>
      <dsp:spPr>
        <a:xfrm>
          <a:off x="190544" y="1894416"/>
          <a:ext cx="1711813" cy="1500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solidFill>
                <a:schemeClr val="bg1"/>
              </a:solidFill>
            </a:rPr>
            <a:t>1st</a:t>
          </a:r>
          <a:endParaRPr lang="en-US" sz="6500" kern="1200" dirty="0">
            <a:solidFill>
              <a:schemeClr val="bg1"/>
            </a:solidFill>
          </a:endParaRPr>
        </a:p>
      </dsp:txBody>
      <dsp:txXfrm>
        <a:off x="190544" y="1894416"/>
        <a:ext cx="1711813" cy="1500505"/>
      </dsp:txXfrm>
    </dsp:sp>
    <dsp:sp modelId="{0D5D4FC6-A3D9-482F-95CF-E2D2C7089A9E}">
      <dsp:nvSpPr>
        <dsp:cNvPr id="0" name=""/>
        <dsp:cNvSpPr/>
      </dsp:nvSpPr>
      <dsp:spPr>
        <a:xfrm>
          <a:off x="1579374" y="1188296"/>
          <a:ext cx="322983" cy="322983"/>
        </a:xfrm>
        <a:prstGeom prst="triangle">
          <a:avLst>
            <a:gd name="adj" fmla="val 1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7BEE1B-C1AF-4564-A030-8443AB721D7E}">
      <dsp:nvSpPr>
        <dsp:cNvPr id="0" name=""/>
        <dsp:cNvSpPr/>
      </dsp:nvSpPr>
      <dsp:spPr>
        <a:xfrm rot="5400000">
          <a:off x="2476349" y="809333"/>
          <a:ext cx="1139501" cy="1896104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3E06B3-6B1C-4E6C-B56E-5AE1047C43F9}">
      <dsp:nvSpPr>
        <dsp:cNvPr id="0" name=""/>
        <dsp:cNvSpPr/>
      </dsp:nvSpPr>
      <dsp:spPr>
        <a:xfrm>
          <a:off x="2286138" y="1375860"/>
          <a:ext cx="1711813" cy="1500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solidFill>
                <a:schemeClr val="bg1"/>
              </a:solidFill>
            </a:rPr>
            <a:t>2st</a:t>
          </a:r>
          <a:endParaRPr lang="en-US" sz="6500" kern="1200" dirty="0">
            <a:solidFill>
              <a:schemeClr val="bg1"/>
            </a:solidFill>
          </a:endParaRPr>
        </a:p>
      </dsp:txBody>
      <dsp:txXfrm>
        <a:off x="2286138" y="1375860"/>
        <a:ext cx="1711813" cy="1500505"/>
      </dsp:txXfrm>
    </dsp:sp>
    <dsp:sp modelId="{8336F27E-63EB-41AE-B0A8-105AB01B3021}">
      <dsp:nvSpPr>
        <dsp:cNvPr id="0" name=""/>
        <dsp:cNvSpPr/>
      </dsp:nvSpPr>
      <dsp:spPr>
        <a:xfrm>
          <a:off x="3674968" y="669740"/>
          <a:ext cx="322983" cy="322983"/>
        </a:xfrm>
        <a:prstGeom prst="triangle">
          <a:avLst>
            <a:gd name="adj" fmla="val 1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AD9B7C-C1DA-4F8C-B1FD-666B1338FF3D}">
      <dsp:nvSpPr>
        <dsp:cNvPr id="0" name=""/>
        <dsp:cNvSpPr/>
      </dsp:nvSpPr>
      <dsp:spPr>
        <a:xfrm rot="5400000">
          <a:off x="4571943" y="290776"/>
          <a:ext cx="1139501" cy="1896104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98E167-2A94-4DBB-A622-6C98A3827C32}">
      <dsp:nvSpPr>
        <dsp:cNvPr id="0" name=""/>
        <dsp:cNvSpPr/>
      </dsp:nvSpPr>
      <dsp:spPr>
        <a:xfrm>
          <a:off x="4381732" y="857303"/>
          <a:ext cx="1711813" cy="1500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solidFill>
                <a:schemeClr val="bg1"/>
              </a:solidFill>
            </a:rPr>
            <a:t>3rd</a:t>
          </a:r>
          <a:endParaRPr lang="en-US" sz="6500" kern="1200" dirty="0">
            <a:solidFill>
              <a:schemeClr val="bg1"/>
            </a:solidFill>
          </a:endParaRPr>
        </a:p>
      </dsp:txBody>
      <dsp:txXfrm>
        <a:off x="4381732" y="857303"/>
        <a:ext cx="1711813" cy="150050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9FF086-8DE8-4DCA-A3F0-1C1FA208E9C5}">
      <dsp:nvSpPr>
        <dsp:cNvPr id="0" name=""/>
        <dsp:cNvSpPr/>
      </dsp:nvSpPr>
      <dsp:spPr>
        <a:xfrm rot="5400000">
          <a:off x="380755" y="1327890"/>
          <a:ext cx="1139501" cy="1896104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36A91C-F5AD-4A40-A6FA-40C169584934}">
      <dsp:nvSpPr>
        <dsp:cNvPr id="0" name=""/>
        <dsp:cNvSpPr/>
      </dsp:nvSpPr>
      <dsp:spPr>
        <a:xfrm>
          <a:off x="190544" y="1894416"/>
          <a:ext cx="1711813" cy="1500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solidFill>
                <a:schemeClr val="bg1"/>
              </a:solidFill>
            </a:rPr>
            <a:t>1st</a:t>
          </a:r>
          <a:endParaRPr lang="en-US" sz="6500" kern="1200" dirty="0">
            <a:solidFill>
              <a:schemeClr val="bg1"/>
            </a:solidFill>
          </a:endParaRPr>
        </a:p>
      </dsp:txBody>
      <dsp:txXfrm>
        <a:off x="190544" y="1894416"/>
        <a:ext cx="1711813" cy="1500505"/>
      </dsp:txXfrm>
    </dsp:sp>
    <dsp:sp modelId="{0D5D4FC6-A3D9-482F-95CF-E2D2C7089A9E}">
      <dsp:nvSpPr>
        <dsp:cNvPr id="0" name=""/>
        <dsp:cNvSpPr/>
      </dsp:nvSpPr>
      <dsp:spPr>
        <a:xfrm>
          <a:off x="1579374" y="1188296"/>
          <a:ext cx="322983" cy="322983"/>
        </a:xfrm>
        <a:prstGeom prst="triangle">
          <a:avLst>
            <a:gd name="adj" fmla="val 1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7BEE1B-C1AF-4564-A030-8443AB721D7E}">
      <dsp:nvSpPr>
        <dsp:cNvPr id="0" name=""/>
        <dsp:cNvSpPr/>
      </dsp:nvSpPr>
      <dsp:spPr>
        <a:xfrm rot="5400000">
          <a:off x="2476349" y="809333"/>
          <a:ext cx="1139501" cy="1896104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3E06B3-6B1C-4E6C-B56E-5AE1047C43F9}">
      <dsp:nvSpPr>
        <dsp:cNvPr id="0" name=""/>
        <dsp:cNvSpPr/>
      </dsp:nvSpPr>
      <dsp:spPr>
        <a:xfrm>
          <a:off x="2286138" y="1375860"/>
          <a:ext cx="1711813" cy="1500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solidFill>
                <a:schemeClr val="bg1"/>
              </a:solidFill>
            </a:rPr>
            <a:t>2st</a:t>
          </a:r>
          <a:endParaRPr lang="en-US" sz="6500" kern="1200" dirty="0">
            <a:solidFill>
              <a:schemeClr val="bg1"/>
            </a:solidFill>
          </a:endParaRPr>
        </a:p>
      </dsp:txBody>
      <dsp:txXfrm>
        <a:off x="2286138" y="1375860"/>
        <a:ext cx="1711813" cy="1500505"/>
      </dsp:txXfrm>
    </dsp:sp>
    <dsp:sp modelId="{8336F27E-63EB-41AE-B0A8-105AB01B3021}">
      <dsp:nvSpPr>
        <dsp:cNvPr id="0" name=""/>
        <dsp:cNvSpPr/>
      </dsp:nvSpPr>
      <dsp:spPr>
        <a:xfrm>
          <a:off x="3674968" y="669740"/>
          <a:ext cx="322983" cy="322983"/>
        </a:xfrm>
        <a:prstGeom prst="triangle">
          <a:avLst>
            <a:gd name="adj" fmla="val 1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AD9B7C-C1DA-4F8C-B1FD-666B1338FF3D}">
      <dsp:nvSpPr>
        <dsp:cNvPr id="0" name=""/>
        <dsp:cNvSpPr/>
      </dsp:nvSpPr>
      <dsp:spPr>
        <a:xfrm rot="5400000">
          <a:off x="4571943" y="290776"/>
          <a:ext cx="1139501" cy="1896104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98E167-2A94-4DBB-A622-6C98A3827C32}">
      <dsp:nvSpPr>
        <dsp:cNvPr id="0" name=""/>
        <dsp:cNvSpPr/>
      </dsp:nvSpPr>
      <dsp:spPr>
        <a:xfrm>
          <a:off x="4381732" y="857303"/>
          <a:ext cx="1711813" cy="1500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solidFill>
                <a:schemeClr val="bg1"/>
              </a:solidFill>
            </a:rPr>
            <a:t>3rd</a:t>
          </a:r>
          <a:endParaRPr lang="en-US" sz="6500" kern="1200" dirty="0">
            <a:solidFill>
              <a:schemeClr val="bg1"/>
            </a:solidFill>
          </a:endParaRPr>
        </a:p>
      </dsp:txBody>
      <dsp:txXfrm>
        <a:off x="4381732" y="857303"/>
        <a:ext cx="1711813" cy="150050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9FF086-8DE8-4DCA-A3F0-1C1FA208E9C5}">
      <dsp:nvSpPr>
        <dsp:cNvPr id="0" name=""/>
        <dsp:cNvSpPr/>
      </dsp:nvSpPr>
      <dsp:spPr>
        <a:xfrm rot="5400000">
          <a:off x="380755" y="1327890"/>
          <a:ext cx="1139501" cy="1896104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36A91C-F5AD-4A40-A6FA-40C169584934}">
      <dsp:nvSpPr>
        <dsp:cNvPr id="0" name=""/>
        <dsp:cNvSpPr/>
      </dsp:nvSpPr>
      <dsp:spPr>
        <a:xfrm>
          <a:off x="190544" y="1894416"/>
          <a:ext cx="1711813" cy="1500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solidFill>
                <a:schemeClr val="bg1"/>
              </a:solidFill>
            </a:rPr>
            <a:t>1st</a:t>
          </a:r>
          <a:endParaRPr lang="en-US" sz="6500" kern="1200" dirty="0">
            <a:solidFill>
              <a:schemeClr val="bg1"/>
            </a:solidFill>
          </a:endParaRPr>
        </a:p>
      </dsp:txBody>
      <dsp:txXfrm>
        <a:off x="190544" y="1894416"/>
        <a:ext cx="1711813" cy="1500505"/>
      </dsp:txXfrm>
    </dsp:sp>
    <dsp:sp modelId="{0D5D4FC6-A3D9-482F-95CF-E2D2C7089A9E}">
      <dsp:nvSpPr>
        <dsp:cNvPr id="0" name=""/>
        <dsp:cNvSpPr/>
      </dsp:nvSpPr>
      <dsp:spPr>
        <a:xfrm>
          <a:off x="1579374" y="1188296"/>
          <a:ext cx="322983" cy="322983"/>
        </a:xfrm>
        <a:prstGeom prst="triangle">
          <a:avLst>
            <a:gd name="adj" fmla="val 1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7BEE1B-C1AF-4564-A030-8443AB721D7E}">
      <dsp:nvSpPr>
        <dsp:cNvPr id="0" name=""/>
        <dsp:cNvSpPr/>
      </dsp:nvSpPr>
      <dsp:spPr>
        <a:xfrm rot="5400000">
          <a:off x="2476349" y="809333"/>
          <a:ext cx="1139501" cy="1896104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3E06B3-6B1C-4E6C-B56E-5AE1047C43F9}">
      <dsp:nvSpPr>
        <dsp:cNvPr id="0" name=""/>
        <dsp:cNvSpPr/>
      </dsp:nvSpPr>
      <dsp:spPr>
        <a:xfrm>
          <a:off x="2286138" y="1375860"/>
          <a:ext cx="1711813" cy="1500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solidFill>
                <a:schemeClr val="bg1"/>
              </a:solidFill>
            </a:rPr>
            <a:t>2st</a:t>
          </a:r>
          <a:endParaRPr lang="en-US" sz="6500" kern="1200" dirty="0">
            <a:solidFill>
              <a:schemeClr val="bg1"/>
            </a:solidFill>
          </a:endParaRPr>
        </a:p>
      </dsp:txBody>
      <dsp:txXfrm>
        <a:off x="2286138" y="1375860"/>
        <a:ext cx="1711813" cy="1500505"/>
      </dsp:txXfrm>
    </dsp:sp>
    <dsp:sp modelId="{8336F27E-63EB-41AE-B0A8-105AB01B3021}">
      <dsp:nvSpPr>
        <dsp:cNvPr id="0" name=""/>
        <dsp:cNvSpPr/>
      </dsp:nvSpPr>
      <dsp:spPr>
        <a:xfrm>
          <a:off x="3674968" y="669740"/>
          <a:ext cx="322983" cy="322983"/>
        </a:xfrm>
        <a:prstGeom prst="triangle">
          <a:avLst>
            <a:gd name="adj" fmla="val 1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AD9B7C-C1DA-4F8C-B1FD-666B1338FF3D}">
      <dsp:nvSpPr>
        <dsp:cNvPr id="0" name=""/>
        <dsp:cNvSpPr/>
      </dsp:nvSpPr>
      <dsp:spPr>
        <a:xfrm rot="5400000">
          <a:off x="4571943" y="290776"/>
          <a:ext cx="1139501" cy="1896104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98E167-2A94-4DBB-A622-6C98A3827C32}">
      <dsp:nvSpPr>
        <dsp:cNvPr id="0" name=""/>
        <dsp:cNvSpPr/>
      </dsp:nvSpPr>
      <dsp:spPr>
        <a:xfrm>
          <a:off x="4381732" y="857303"/>
          <a:ext cx="1711813" cy="1500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solidFill>
                <a:schemeClr val="bg1"/>
              </a:solidFill>
            </a:rPr>
            <a:t>3rd</a:t>
          </a:r>
          <a:endParaRPr lang="en-US" sz="6500" kern="1200" dirty="0">
            <a:solidFill>
              <a:schemeClr val="bg1"/>
            </a:solidFill>
          </a:endParaRPr>
        </a:p>
      </dsp:txBody>
      <dsp:txXfrm>
        <a:off x="4381732" y="857303"/>
        <a:ext cx="1711813" cy="150050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A31B42-F6EB-4537-8D9D-5D53174B47E3}">
      <dsp:nvSpPr>
        <dsp:cNvPr id="0" name=""/>
        <dsp:cNvSpPr/>
      </dsp:nvSpPr>
      <dsp:spPr>
        <a:xfrm>
          <a:off x="2242423" y="1676573"/>
          <a:ext cx="2068353" cy="206835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/>
            <a:t>TaCare</a:t>
          </a:r>
          <a:endParaRPr lang="en-US" sz="4000" kern="1200" dirty="0"/>
        </a:p>
      </dsp:txBody>
      <dsp:txXfrm>
        <a:off x="2545326" y="1979476"/>
        <a:ext cx="1462547" cy="1462547"/>
      </dsp:txXfrm>
    </dsp:sp>
    <dsp:sp modelId="{39AF9CEC-D9B1-4BE3-84D8-84A918D4C66A}">
      <dsp:nvSpPr>
        <dsp:cNvPr id="0" name=""/>
        <dsp:cNvSpPr/>
      </dsp:nvSpPr>
      <dsp:spPr>
        <a:xfrm rot="12900000">
          <a:off x="832574" y="1288724"/>
          <a:ext cx="1668189" cy="589480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9B16FF-CCF3-417F-8CD6-ACAB34532017}">
      <dsp:nvSpPr>
        <dsp:cNvPr id="0" name=""/>
        <dsp:cNvSpPr/>
      </dsp:nvSpPr>
      <dsp:spPr>
        <a:xfrm>
          <a:off x="951" y="319073"/>
          <a:ext cx="1964936" cy="157194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Ads Network</a:t>
          </a:r>
          <a:endParaRPr lang="en-US" sz="2700" kern="1200" dirty="0"/>
        </a:p>
      </dsp:txBody>
      <dsp:txXfrm>
        <a:off x="46992" y="365114"/>
        <a:ext cx="1872854" cy="1479866"/>
      </dsp:txXfrm>
    </dsp:sp>
    <dsp:sp modelId="{68B9C97A-FBB0-43FB-8DCA-5CC24C501EB4}">
      <dsp:nvSpPr>
        <dsp:cNvPr id="0" name=""/>
        <dsp:cNvSpPr/>
      </dsp:nvSpPr>
      <dsp:spPr>
        <a:xfrm rot="19500000">
          <a:off x="4052435" y="1288724"/>
          <a:ext cx="1668189" cy="589480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7681E7-7806-4BC9-9071-3E0E0DCC0D04}">
      <dsp:nvSpPr>
        <dsp:cNvPr id="0" name=""/>
        <dsp:cNvSpPr/>
      </dsp:nvSpPr>
      <dsp:spPr>
        <a:xfrm>
          <a:off x="4587312" y="319073"/>
          <a:ext cx="1964936" cy="157194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Subscription</a:t>
          </a:r>
          <a:endParaRPr lang="en-US" sz="2700" kern="1200" dirty="0"/>
        </a:p>
      </dsp:txBody>
      <dsp:txXfrm>
        <a:off x="4633353" y="365114"/>
        <a:ext cx="1872854" cy="147986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A31B42-F6EB-4537-8D9D-5D53174B47E3}">
      <dsp:nvSpPr>
        <dsp:cNvPr id="0" name=""/>
        <dsp:cNvSpPr/>
      </dsp:nvSpPr>
      <dsp:spPr>
        <a:xfrm>
          <a:off x="2433387" y="2325125"/>
          <a:ext cx="1686425" cy="16864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err="1" smtClean="0"/>
            <a:t>TaCare</a:t>
          </a:r>
          <a:endParaRPr lang="en-US" sz="3300" kern="1200" dirty="0"/>
        </a:p>
      </dsp:txBody>
      <dsp:txXfrm>
        <a:off x="2680358" y="2572096"/>
        <a:ext cx="1192483" cy="1192483"/>
      </dsp:txXfrm>
    </dsp:sp>
    <dsp:sp modelId="{39AF9CEC-D9B1-4BE3-84D8-84A918D4C66A}">
      <dsp:nvSpPr>
        <dsp:cNvPr id="0" name=""/>
        <dsp:cNvSpPr/>
      </dsp:nvSpPr>
      <dsp:spPr>
        <a:xfrm rot="10800000">
          <a:off x="801553" y="2928022"/>
          <a:ext cx="1542083" cy="480631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9B16FF-CCF3-417F-8CD6-ACAB34532017}">
      <dsp:nvSpPr>
        <dsp:cNvPr id="0" name=""/>
        <dsp:cNvSpPr/>
      </dsp:nvSpPr>
      <dsp:spPr>
        <a:xfrm>
          <a:off x="501" y="2527496"/>
          <a:ext cx="1602103" cy="12816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System</a:t>
          </a:r>
          <a:endParaRPr lang="en-US" sz="2600" kern="1200" dirty="0"/>
        </a:p>
      </dsp:txBody>
      <dsp:txXfrm>
        <a:off x="38040" y="2565035"/>
        <a:ext cx="1527025" cy="1206605"/>
      </dsp:txXfrm>
    </dsp:sp>
    <dsp:sp modelId="{68B9C97A-FBB0-43FB-8DCA-5CC24C501EB4}">
      <dsp:nvSpPr>
        <dsp:cNvPr id="0" name=""/>
        <dsp:cNvSpPr/>
      </dsp:nvSpPr>
      <dsp:spPr>
        <a:xfrm rot="13500000">
          <a:off x="1300645" y="1723108"/>
          <a:ext cx="1542083" cy="480631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7681E7-7806-4BC9-9071-3E0E0DCC0D04}">
      <dsp:nvSpPr>
        <dsp:cNvPr id="0" name=""/>
        <dsp:cNvSpPr/>
      </dsp:nvSpPr>
      <dsp:spPr>
        <a:xfrm>
          <a:off x="725426" y="777374"/>
          <a:ext cx="1602103" cy="12816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Database</a:t>
          </a:r>
          <a:endParaRPr lang="en-US" sz="2600" kern="1200" dirty="0"/>
        </a:p>
      </dsp:txBody>
      <dsp:txXfrm>
        <a:off x="762965" y="814913"/>
        <a:ext cx="1527025" cy="1206605"/>
      </dsp:txXfrm>
    </dsp:sp>
    <dsp:sp modelId="{85021531-6AFE-4CC4-AE43-B36FC68AC699}">
      <dsp:nvSpPr>
        <dsp:cNvPr id="0" name=""/>
        <dsp:cNvSpPr/>
      </dsp:nvSpPr>
      <dsp:spPr>
        <a:xfrm rot="16200000">
          <a:off x="2505558" y="1224017"/>
          <a:ext cx="1542083" cy="480631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12BEB7-3822-4D1A-B4E6-185FCBA09665}">
      <dsp:nvSpPr>
        <dsp:cNvPr id="0" name=""/>
        <dsp:cNvSpPr/>
      </dsp:nvSpPr>
      <dsp:spPr>
        <a:xfrm>
          <a:off x="2475548" y="52449"/>
          <a:ext cx="1602103" cy="12816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Licenses</a:t>
          </a:r>
          <a:endParaRPr lang="en-US" sz="2600" kern="1200" dirty="0"/>
        </a:p>
      </dsp:txBody>
      <dsp:txXfrm>
        <a:off x="2513087" y="89988"/>
        <a:ext cx="1527025" cy="1206605"/>
      </dsp:txXfrm>
    </dsp:sp>
    <dsp:sp modelId="{0350D449-9F77-4ED2-8764-E1217605BCA3}">
      <dsp:nvSpPr>
        <dsp:cNvPr id="0" name=""/>
        <dsp:cNvSpPr/>
      </dsp:nvSpPr>
      <dsp:spPr>
        <a:xfrm rot="18900000">
          <a:off x="3710471" y="1723108"/>
          <a:ext cx="1542083" cy="480631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6FEF13-EF7B-4BC4-ACF6-F75CADB3E780}">
      <dsp:nvSpPr>
        <dsp:cNvPr id="0" name=""/>
        <dsp:cNvSpPr/>
      </dsp:nvSpPr>
      <dsp:spPr>
        <a:xfrm>
          <a:off x="4225670" y="777374"/>
          <a:ext cx="1602103" cy="12816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HR</a:t>
          </a:r>
          <a:endParaRPr lang="en-US" sz="2600" kern="1200" dirty="0"/>
        </a:p>
      </dsp:txBody>
      <dsp:txXfrm>
        <a:off x="4263209" y="814913"/>
        <a:ext cx="1527025" cy="1206605"/>
      </dsp:txXfrm>
    </dsp:sp>
    <dsp:sp modelId="{77168CED-4DC0-481D-AB5D-0CC1810EFD71}">
      <dsp:nvSpPr>
        <dsp:cNvPr id="0" name=""/>
        <dsp:cNvSpPr/>
      </dsp:nvSpPr>
      <dsp:spPr>
        <a:xfrm>
          <a:off x="4209563" y="2928022"/>
          <a:ext cx="1542083" cy="480631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9CE6A0-0FF8-4B79-853D-56DFF902C327}">
      <dsp:nvSpPr>
        <dsp:cNvPr id="0" name=""/>
        <dsp:cNvSpPr/>
      </dsp:nvSpPr>
      <dsp:spPr>
        <a:xfrm>
          <a:off x="4950594" y="2527496"/>
          <a:ext cx="1602103" cy="12816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Marketing</a:t>
          </a:r>
          <a:endParaRPr lang="en-US" sz="2600" kern="1200" dirty="0"/>
        </a:p>
      </dsp:txBody>
      <dsp:txXfrm>
        <a:off x="4988133" y="2565035"/>
        <a:ext cx="1527025" cy="120660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A31B42-F6EB-4537-8D9D-5D53174B47E3}">
      <dsp:nvSpPr>
        <dsp:cNvPr id="0" name=""/>
        <dsp:cNvSpPr/>
      </dsp:nvSpPr>
      <dsp:spPr>
        <a:xfrm>
          <a:off x="2391918" y="2293135"/>
          <a:ext cx="1769364" cy="1769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err="1" smtClean="0"/>
            <a:t>TaCare</a:t>
          </a:r>
          <a:endParaRPr lang="en-US" sz="3400" kern="1200" dirty="0"/>
        </a:p>
      </dsp:txBody>
      <dsp:txXfrm>
        <a:off x="2651035" y="2552252"/>
        <a:ext cx="1251130" cy="1251130"/>
      </dsp:txXfrm>
    </dsp:sp>
    <dsp:sp modelId="{39AF9CEC-D9B1-4BE3-84D8-84A918D4C66A}">
      <dsp:nvSpPr>
        <dsp:cNvPr id="0" name=""/>
        <dsp:cNvSpPr/>
      </dsp:nvSpPr>
      <dsp:spPr>
        <a:xfrm rot="12900000">
          <a:off x="1087108" y="1928319"/>
          <a:ext cx="1530216" cy="504268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9B16FF-CCF3-417F-8CD6-ACAB34532017}">
      <dsp:nvSpPr>
        <dsp:cNvPr id="0" name=""/>
        <dsp:cNvSpPr/>
      </dsp:nvSpPr>
      <dsp:spPr>
        <a:xfrm>
          <a:off x="385029" y="1069247"/>
          <a:ext cx="1680895" cy="134471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Ads Network</a:t>
          </a:r>
          <a:endParaRPr lang="en-US" sz="2800" kern="1200" dirty="0"/>
        </a:p>
      </dsp:txBody>
      <dsp:txXfrm>
        <a:off x="424414" y="1108632"/>
        <a:ext cx="1602125" cy="1265946"/>
      </dsp:txXfrm>
    </dsp:sp>
    <dsp:sp modelId="{68B9C97A-FBB0-43FB-8DCA-5CC24C501EB4}">
      <dsp:nvSpPr>
        <dsp:cNvPr id="0" name=""/>
        <dsp:cNvSpPr/>
      </dsp:nvSpPr>
      <dsp:spPr>
        <a:xfrm rot="16200000">
          <a:off x="2511491" y="1186832"/>
          <a:ext cx="1530216" cy="504268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7681E7-7806-4BC9-9071-3E0E0DCC0D04}">
      <dsp:nvSpPr>
        <dsp:cNvPr id="0" name=""/>
        <dsp:cNvSpPr/>
      </dsp:nvSpPr>
      <dsp:spPr>
        <a:xfrm>
          <a:off x="2436152" y="1500"/>
          <a:ext cx="1680895" cy="134471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Social Marketing</a:t>
          </a:r>
          <a:endParaRPr lang="en-US" sz="2800" kern="1200" dirty="0"/>
        </a:p>
      </dsp:txBody>
      <dsp:txXfrm>
        <a:off x="2475537" y="40885"/>
        <a:ext cx="1602125" cy="1265946"/>
      </dsp:txXfrm>
    </dsp:sp>
    <dsp:sp modelId="{85021531-6AFE-4CC4-AE43-B36FC68AC699}">
      <dsp:nvSpPr>
        <dsp:cNvPr id="0" name=""/>
        <dsp:cNvSpPr/>
      </dsp:nvSpPr>
      <dsp:spPr>
        <a:xfrm rot="19500000">
          <a:off x="3935874" y="1928319"/>
          <a:ext cx="1530216" cy="504268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12BEB7-3822-4D1A-B4E6-185FCBA09665}">
      <dsp:nvSpPr>
        <dsp:cNvPr id="0" name=""/>
        <dsp:cNvSpPr/>
      </dsp:nvSpPr>
      <dsp:spPr>
        <a:xfrm>
          <a:off x="4487275" y="1069247"/>
          <a:ext cx="1680895" cy="134471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PR</a:t>
          </a:r>
          <a:endParaRPr lang="en-US" sz="2800" kern="1200" dirty="0"/>
        </a:p>
      </dsp:txBody>
      <dsp:txXfrm>
        <a:off x="4526660" y="1108632"/>
        <a:ext cx="1602125" cy="126594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F26DA6-773D-4CE4-AB06-96F942232D11}">
      <dsp:nvSpPr>
        <dsp:cNvPr id="0" name=""/>
        <dsp:cNvSpPr/>
      </dsp:nvSpPr>
      <dsp:spPr>
        <a:xfrm>
          <a:off x="661675" y="89001"/>
          <a:ext cx="2070900" cy="243635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5C7C5B-0D79-4337-9458-B9CBDDA15B44}">
      <dsp:nvSpPr>
        <dsp:cNvPr id="0" name=""/>
        <dsp:cNvSpPr/>
      </dsp:nvSpPr>
      <dsp:spPr>
        <a:xfrm>
          <a:off x="879649" y="152399"/>
          <a:ext cx="1634953" cy="12438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920BAB-7632-40B0-AFA8-08B72A8EC72D}">
      <dsp:nvSpPr>
        <dsp:cNvPr id="0" name=""/>
        <dsp:cNvSpPr/>
      </dsp:nvSpPr>
      <dsp:spPr>
        <a:xfrm>
          <a:off x="765220" y="2098683"/>
          <a:ext cx="1863810" cy="41416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Nguyen </a:t>
          </a:r>
          <a:r>
            <a:rPr lang="en-US" sz="1400" kern="1200" dirty="0" err="1" smtClean="0"/>
            <a:t>Thanh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Xuan</a:t>
          </a:r>
          <a:endParaRPr lang="en-US" sz="1400" kern="1200" dirty="0"/>
        </a:p>
      </dsp:txBody>
      <dsp:txXfrm>
        <a:off x="765220" y="2098683"/>
        <a:ext cx="1863810" cy="414160"/>
      </dsp:txXfrm>
    </dsp:sp>
    <dsp:sp modelId="{018670E4-231F-4463-BC30-18996E70FAE8}">
      <dsp:nvSpPr>
        <dsp:cNvPr id="0" name=""/>
        <dsp:cNvSpPr/>
      </dsp:nvSpPr>
      <dsp:spPr>
        <a:xfrm>
          <a:off x="765220" y="1447800"/>
          <a:ext cx="1863810" cy="583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bg1"/>
              </a:solidFill>
            </a:rPr>
            <a:t>University of </a:t>
          </a:r>
          <a:r>
            <a:rPr lang="en-US" sz="1400" kern="1200" dirty="0" smtClean="0">
              <a:solidFill>
                <a:schemeClr val="bg1"/>
              </a:solidFill>
            </a:rPr>
            <a:t>Medicine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bg1"/>
              </a:solidFill>
            </a:rPr>
            <a:t>- Producer - Innovator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765220" y="1447800"/>
        <a:ext cx="1863810" cy="583426"/>
      </dsp:txXfrm>
    </dsp:sp>
    <dsp:sp modelId="{617267F7-9040-496B-B421-C9CFB792AF75}">
      <dsp:nvSpPr>
        <dsp:cNvPr id="0" name=""/>
        <dsp:cNvSpPr/>
      </dsp:nvSpPr>
      <dsp:spPr>
        <a:xfrm>
          <a:off x="3117449" y="89001"/>
          <a:ext cx="2070900" cy="243635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E06155-F1E3-4EEE-BC75-A40FFAAEC6A8}">
      <dsp:nvSpPr>
        <dsp:cNvPr id="0" name=""/>
        <dsp:cNvSpPr/>
      </dsp:nvSpPr>
      <dsp:spPr>
        <a:xfrm>
          <a:off x="3276601" y="152399"/>
          <a:ext cx="1752596" cy="119533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E740C8-8A2E-4368-8B97-0258E0F72A8E}">
      <dsp:nvSpPr>
        <dsp:cNvPr id="0" name=""/>
        <dsp:cNvSpPr/>
      </dsp:nvSpPr>
      <dsp:spPr>
        <a:xfrm>
          <a:off x="3220994" y="2098683"/>
          <a:ext cx="1863810" cy="41416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Le Hoai Trung</a:t>
          </a:r>
          <a:endParaRPr lang="en-US" sz="1400" kern="1200" dirty="0"/>
        </a:p>
      </dsp:txBody>
      <dsp:txXfrm>
        <a:off x="3220994" y="2098683"/>
        <a:ext cx="1863810" cy="414160"/>
      </dsp:txXfrm>
    </dsp:sp>
    <dsp:sp modelId="{8315CDA6-5062-47D8-9665-21140FCEF7FC}">
      <dsp:nvSpPr>
        <dsp:cNvPr id="0" name=""/>
        <dsp:cNvSpPr/>
      </dsp:nvSpPr>
      <dsp:spPr>
        <a:xfrm>
          <a:off x="3220994" y="1447800"/>
          <a:ext cx="1863810" cy="583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bg1"/>
              </a:solidFill>
            </a:rPr>
            <a:t>University of </a:t>
          </a:r>
          <a:r>
            <a:rPr lang="en-US" sz="1400" kern="1200" dirty="0" smtClean="0">
              <a:solidFill>
                <a:schemeClr val="bg1"/>
              </a:solidFill>
            </a:rPr>
            <a:t>Technology  - Evangelist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3220994" y="1447800"/>
        <a:ext cx="1863810" cy="583426"/>
      </dsp:txXfrm>
    </dsp:sp>
    <dsp:sp modelId="{A80F6ACB-7E02-4CA7-B988-644C902BA9F9}">
      <dsp:nvSpPr>
        <dsp:cNvPr id="0" name=""/>
        <dsp:cNvSpPr/>
      </dsp:nvSpPr>
      <dsp:spPr>
        <a:xfrm>
          <a:off x="5573223" y="89001"/>
          <a:ext cx="2070900" cy="243635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FECE47-112D-4B3F-B81F-62885152837A}">
      <dsp:nvSpPr>
        <dsp:cNvPr id="0" name=""/>
        <dsp:cNvSpPr/>
      </dsp:nvSpPr>
      <dsp:spPr>
        <a:xfrm>
          <a:off x="5825947" y="152399"/>
          <a:ext cx="1565451" cy="12438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5CBA89-A0F7-48F7-B22A-7256311135EC}">
      <dsp:nvSpPr>
        <dsp:cNvPr id="0" name=""/>
        <dsp:cNvSpPr/>
      </dsp:nvSpPr>
      <dsp:spPr>
        <a:xfrm>
          <a:off x="5676768" y="2098683"/>
          <a:ext cx="1863810" cy="41416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Tran </a:t>
          </a:r>
          <a:r>
            <a:rPr lang="en-US" sz="1400" kern="1200" dirty="0" err="1" smtClean="0"/>
            <a:t>Thi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Thuy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Linh</a:t>
          </a:r>
          <a:endParaRPr lang="en-US" sz="1400" kern="1200" dirty="0"/>
        </a:p>
      </dsp:txBody>
      <dsp:txXfrm>
        <a:off x="5676768" y="2098683"/>
        <a:ext cx="1863810" cy="414160"/>
      </dsp:txXfrm>
    </dsp:sp>
    <dsp:sp modelId="{0C76E9D9-DE6E-439D-B566-B1C7C2503E37}">
      <dsp:nvSpPr>
        <dsp:cNvPr id="0" name=""/>
        <dsp:cNvSpPr/>
      </dsp:nvSpPr>
      <dsp:spPr>
        <a:xfrm>
          <a:off x="5676768" y="1447800"/>
          <a:ext cx="1863810" cy="583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bg1"/>
              </a:solidFill>
            </a:rPr>
            <a:t>Lake Forest </a:t>
          </a:r>
          <a:r>
            <a:rPr lang="en-US" sz="1400" kern="1200" dirty="0" smtClean="0">
              <a:solidFill>
                <a:schemeClr val="bg1"/>
              </a:solidFill>
            </a:rPr>
            <a:t>College – Administrator 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5676768" y="1447800"/>
        <a:ext cx="1863810" cy="583426"/>
      </dsp:txXfrm>
    </dsp:sp>
    <dsp:sp modelId="{611BE5C1-C21F-4B1C-9C26-4B493CFF8E76}">
      <dsp:nvSpPr>
        <dsp:cNvPr id="0" name=""/>
        <dsp:cNvSpPr/>
      </dsp:nvSpPr>
      <dsp:spPr>
        <a:xfrm>
          <a:off x="1889562" y="2732445"/>
          <a:ext cx="2070900" cy="243635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9A52D7-F618-42C8-A84A-642F37F1CA8A}">
      <dsp:nvSpPr>
        <dsp:cNvPr id="0" name=""/>
        <dsp:cNvSpPr/>
      </dsp:nvSpPr>
      <dsp:spPr>
        <a:xfrm>
          <a:off x="2116221" y="2819399"/>
          <a:ext cx="1617582" cy="1290975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3FF9FC-6027-4DF7-A6E2-44815D0A4321}">
      <dsp:nvSpPr>
        <dsp:cNvPr id="0" name=""/>
        <dsp:cNvSpPr/>
      </dsp:nvSpPr>
      <dsp:spPr>
        <a:xfrm>
          <a:off x="1993107" y="4725856"/>
          <a:ext cx="1863810" cy="41416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Ho Minh Nhat</a:t>
          </a:r>
          <a:endParaRPr lang="en-US" sz="1400" kern="1200" dirty="0"/>
        </a:p>
      </dsp:txBody>
      <dsp:txXfrm>
        <a:off x="1993107" y="4725856"/>
        <a:ext cx="1863810" cy="414160"/>
      </dsp:txXfrm>
    </dsp:sp>
    <dsp:sp modelId="{44F3FEC8-9662-463B-9CE4-BDAC400D81F8}">
      <dsp:nvSpPr>
        <dsp:cNvPr id="0" name=""/>
        <dsp:cNvSpPr/>
      </dsp:nvSpPr>
      <dsp:spPr>
        <a:xfrm>
          <a:off x="1993107" y="4122329"/>
          <a:ext cx="1863810" cy="518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bg1"/>
              </a:solidFill>
            </a:rPr>
            <a:t>Carleton </a:t>
          </a:r>
          <a:r>
            <a:rPr lang="en-US" sz="1400" kern="1200" dirty="0" smtClean="0">
              <a:solidFill>
                <a:schemeClr val="bg1"/>
              </a:solidFill>
            </a:rPr>
            <a:t>University – Coder -</a:t>
          </a:r>
          <a:r>
            <a:rPr lang="en-US" sz="1400" kern="1200" dirty="0" err="1" smtClean="0">
              <a:solidFill>
                <a:schemeClr val="bg1"/>
              </a:solidFill>
            </a:rPr>
            <a:t>Intergrator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1993107" y="4122329"/>
        <a:ext cx="1863810" cy="518344"/>
      </dsp:txXfrm>
    </dsp:sp>
    <dsp:sp modelId="{C5A89FC5-BBCF-4A98-B968-4613D23B2799}">
      <dsp:nvSpPr>
        <dsp:cNvPr id="0" name=""/>
        <dsp:cNvSpPr/>
      </dsp:nvSpPr>
      <dsp:spPr>
        <a:xfrm>
          <a:off x="4345336" y="2732445"/>
          <a:ext cx="2070900" cy="243635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2A08E0-B22E-4EAF-81A7-DE6B84F65429}">
      <dsp:nvSpPr>
        <dsp:cNvPr id="0" name=""/>
        <dsp:cNvSpPr/>
      </dsp:nvSpPr>
      <dsp:spPr>
        <a:xfrm>
          <a:off x="4589375" y="2819399"/>
          <a:ext cx="1582822" cy="12909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761F7B-1F59-450D-8462-0763419FC0CC}">
      <dsp:nvSpPr>
        <dsp:cNvPr id="0" name=""/>
        <dsp:cNvSpPr/>
      </dsp:nvSpPr>
      <dsp:spPr>
        <a:xfrm>
          <a:off x="4448881" y="4730348"/>
          <a:ext cx="1863810" cy="41416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Nguyen Cong Chanh</a:t>
          </a:r>
          <a:endParaRPr lang="en-US" sz="1400" kern="1200" dirty="0"/>
        </a:p>
      </dsp:txBody>
      <dsp:txXfrm>
        <a:off x="4448881" y="4730348"/>
        <a:ext cx="1863810" cy="414160"/>
      </dsp:txXfrm>
    </dsp:sp>
    <dsp:sp modelId="{D15D27E5-1509-4929-AC58-8FE01BAAFE92}">
      <dsp:nvSpPr>
        <dsp:cNvPr id="0" name=""/>
        <dsp:cNvSpPr/>
      </dsp:nvSpPr>
      <dsp:spPr>
        <a:xfrm>
          <a:off x="4460791" y="4038600"/>
          <a:ext cx="1863810" cy="5363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bg1"/>
              </a:solidFill>
            </a:rPr>
            <a:t>University of </a:t>
          </a:r>
          <a:r>
            <a:rPr lang="en-US" sz="1400" kern="1200" dirty="0" smtClean="0">
              <a:solidFill>
                <a:schemeClr val="bg1"/>
              </a:solidFill>
            </a:rPr>
            <a:t>Science – Coder - Innovator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4460791" y="4038600"/>
        <a:ext cx="1863810" cy="5363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A34E8E-41C6-4CF1-8F4C-1CAE9A591EEE}" type="datetimeFigureOut">
              <a:rPr lang="en-US" smtClean="0"/>
              <a:t>21-08-14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A78E50-3F4B-4648-A2A7-5AE34BB44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368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78E50-3F4B-4648-A2A7-5AE34BB44E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793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78E50-3F4B-4648-A2A7-5AE34BB44E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793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78E50-3F4B-4648-A2A7-5AE34BB44EE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156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78E50-3F4B-4648-A2A7-5AE34BB44EE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156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21-08-14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21-08-14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21-08-14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21-08-14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21-08-14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21-08-14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21-08-14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21-08-14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21-08-14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21-08-14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21-08-14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21-08-14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81200" y="1494773"/>
            <a:ext cx="5410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err="1" smtClean="0">
                <a:solidFill>
                  <a:srgbClr val="FF0000"/>
                </a:solidFill>
                <a:latin typeface="Impact" panose="020B0806030902050204" pitchFamily="34" charset="0"/>
              </a:rPr>
              <a:t>TaCare</a:t>
            </a:r>
            <a:r>
              <a:rPr lang="en-US" sz="9600" dirty="0" smtClean="0">
                <a:solidFill>
                  <a:srgbClr val="FF0000"/>
                </a:solidFill>
                <a:latin typeface="Impact" panose="020B0806030902050204" pitchFamily="34" charset="0"/>
              </a:rPr>
              <a:t> </a:t>
            </a:r>
            <a:endParaRPr lang="en-US" sz="9600" dirty="0">
              <a:solidFill>
                <a:srgbClr val="FF0000"/>
              </a:solidFill>
              <a:latin typeface="Impact" panose="020B0806030902050204" pitchFamily="34" charset="0"/>
            </a:endParaRPr>
          </a:p>
        </p:txBody>
      </p:sp>
      <p:pic>
        <p:nvPicPr>
          <p:cNvPr id="2050" name="Picture 2" descr="C:\Users\chanhnguye.nc2\Desktop\ic_launch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04800"/>
            <a:ext cx="18288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5800" y="4038600"/>
            <a:ext cx="7848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Feel </a:t>
            </a:r>
            <a:r>
              <a:rPr lang="en-US" sz="6000" dirty="0" smtClean="0">
                <a:solidFill>
                  <a:schemeClr val="bg1"/>
                </a:solidFill>
              </a:rPr>
              <a:t>Better </a:t>
            </a:r>
            <a:r>
              <a:rPr lang="en-US" sz="6000" dirty="0" smtClean="0">
                <a:solidFill>
                  <a:schemeClr val="bg1"/>
                </a:solidFill>
              </a:rPr>
              <a:t>- Live Longer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51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76200"/>
            <a:ext cx="9144000" cy="6934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04800"/>
            <a:ext cx="325755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7889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76200"/>
            <a:ext cx="9144000" cy="6934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28600"/>
            <a:ext cx="3471863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768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76200"/>
            <a:ext cx="9144000" cy="6934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63411"/>
            <a:ext cx="8839200" cy="438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6919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76200"/>
            <a:ext cx="9144000" cy="6934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11" y="1306529"/>
            <a:ext cx="8839689" cy="410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160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76200"/>
            <a:ext cx="9144000" cy="6934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8" y="1407945"/>
            <a:ext cx="8881462" cy="392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1006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76200"/>
            <a:ext cx="9144000" cy="6934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46663"/>
            <a:ext cx="8789887" cy="381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576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76200"/>
            <a:ext cx="9144000" cy="6934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798331"/>
            <a:ext cx="8915400" cy="317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50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76200"/>
            <a:ext cx="9144000" cy="6934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684579229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981200" y="228600"/>
            <a:ext cx="5486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Our Vision</a:t>
            </a:r>
            <a:endParaRPr lang="en-US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55510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76200"/>
            <a:ext cx="9144000" cy="6934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981200" y="228600"/>
            <a:ext cx="5486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Market Size</a:t>
            </a:r>
            <a:endParaRPr lang="en-US" sz="8800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696767560"/>
              </p:ext>
            </p:extLst>
          </p:nvPr>
        </p:nvGraphicFramePr>
        <p:xfrm>
          <a:off x="1524000" y="9906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ular Callout 5"/>
          <p:cNvSpPr/>
          <p:nvPr/>
        </p:nvSpPr>
        <p:spPr>
          <a:xfrm>
            <a:off x="2030186" y="4191000"/>
            <a:ext cx="3075214" cy="2438400"/>
          </a:xfrm>
          <a:prstGeom prst="wedgeRectCallout">
            <a:avLst>
              <a:gd name="adj1" fmla="val -24007"/>
              <a:gd name="adj2" fmla="val -62368"/>
            </a:avLst>
          </a:prstGeom>
          <a:solidFill>
            <a:schemeClr val="accent2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30186" y="4375666"/>
            <a:ext cx="30752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Central Cities in </a:t>
            </a:r>
            <a:r>
              <a:rPr lang="en-US" sz="2400" dirty="0" err="1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VietNam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err="1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HoChiMinh</a:t>
            </a:r>
            <a:endParaRPr lang="en-US" sz="2400" dirty="0" smtClean="0">
              <a:solidFill>
                <a:schemeClr val="bg1">
                  <a:lumMod val="9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err="1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HaNoi</a:t>
            </a:r>
            <a:endParaRPr lang="en-US" sz="2400" dirty="0" smtClean="0">
              <a:solidFill>
                <a:schemeClr val="bg1">
                  <a:lumMod val="9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err="1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DaNang</a:t>
            </a:r>
            <a:endParaRPr lang="en-US" sz="2400" dirty="0" smtClean="0">
              <a:solidFill>
                <a:schemeClr val="bg1">
                  <a:lumMod val="9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err="1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CanTho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…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92803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76200"/>
            <a:ext cx="9144000" cy="6934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981200" y="228600"/>
            <a:ext cx="5486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Market Size</a:t>
            </a:r>
            <a:endParaRPr lang="en-US" sz="8800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079416428"/>
              </p:ext>
            </p:extLst>
          </p:nvPr>
        </p:nvGraphicFramePr>
        <p:xfrm>
          <a:off x="1524000" y="9906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ular Callout 7"/>
          <p:cNvSpPr/>
          <p:nvPr/>
        </p:nvSpPr>
        <p:spPr>
          <a:xfrm>
            <a:off x="3910693" y="3733800"/>
            <a:ext cx="2846614" cy="2308324"/>
          </a:xfrm>
          <a:prstGeom prst="wedgeRectCallout">
            <a:avLst>
              <a:gd name="adj1" fmla="val -24007"/>
              <a:gd name="adj2" fmla="val -62368"/>
            </a:avLst>
          </a:prstGeom>
          <a:solidFill>
            <a:schemeClr val="accent2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28836" y="3918466"/>
            <a:ext cx="28738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Sub-urban: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Thu </a:t>
            </a:r>
            <a:r>
              <a:rPr lang="en-US" sz="2400" dirty="0" err="1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Duc</a:t>
            </a:r>
            <a:endParaRPr lang="en-US" sz="2400" dirty="0" smtClean="0">
              <a:solidFill>
                <a:schemeClr val="bg1">
                  <a:lumMod val="9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err="1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Distric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 12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Ben Luc….</a:t>
            </a:r>
          </a:p>
          <a:p>
            <a:endParaRPr lang="en-US" sz="2400" dirty="0" smtClean="0">
              <a:solidFill>
                <a:schemeClr val="bg1">
                  <a:lumMod val="9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34774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940" y="604163"/>
            <a:ext cx="2074169" cy="26188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533" y="4141864"/>
            <a:ext cx="1852411" cy="157798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228850" y="4238356"/>
            <a:ext cx="26479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Knowledge of first-aid in case of emergency </a:t>
            </a:r>
            <a:endParaRPr lang="en-US" sz="2800" dirty="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77000" y="4141864"/>
            <a:ext cx="24342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Reliable information about diseases and treatments</a:t>
            </a:r>
            <a:endParaRPr lang="en-US" sz="2800" dirty="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940284"/>
            <a:ext cx="1924050" cy="23812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47800" y="914400"/>
            <a:ext cx="6494746" cy="15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 smtClean="0">
                <a:solidFill>
                  <a:schemeClr val="accent2"/>
                </a:solidFill>
              </a:rPr>
              <a:t>90,000,000</a:t>
            </a:r>
            <a:endParaRPr lang="en-US" sz="9600" b="1" dirty="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24000" y="2899529"/>
            <a:ext cx="58674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300" b="1" dirty="0">
                <a:solidFill>
                  <a:schemeClr val="accent2"/>
                </a:solidFill>
              </a:rPr>
              <a:t>a</a:t>
            </a:r>
            <a:r>
              <a:rPr lang="en-US" sz="6300" b="1" dirty="0" smtClean="0">
                <a:solidFill>
                  <a:schemeClr val="accent2"/>
                </a:solidFill>
              </a:rPr>
              <a:t> haft of them</a:t>
            </a:r>
            <a:endParaRPr lang="en-US" sz="3600" b="1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20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76200"/>
            <a:ext cx="9144000" cy="6934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981200" y="228600"/>
            <a:ext cx="5486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Market Size</a:t>
            </a:r>
            <a:endParaRPr lang="en-US" sz="8800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753800414"/>
              </p:ext>
            </p:extLst>
          </p:nvPr>
        </p:nvGraphicFramePr>
        <p:xfrm>
          <a:off x="1524000" y="9906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Rectangular Callout 9"/>
          <p:cNvSpPr/>
          <p:nvPr/>
        </p:nvSpPr>
        <p:spPr>
          <a:xfrm>
            <a:off x="5867400" y="3181590"/>
            <a:ext cx="2846614" cy="2308324"/>
          </a:xfrm>
          <a:prstGeom prst="wedgeRectCallout">
            <a:avLst>
              <a:gd name="adj1" fmla="val -24007"/>
              <a:gd name="adj2" fmla="val -62368"/>
            </a:avLst>
          </a:prstGeom>
          <a:solidFill>
            <a:schemeClr val="accent2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67400" y="3406170"/>
            <a:ext cx="28738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Nearby Countries: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err="1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ThaiLand</a:t>
            </a:r>
            <a:endParaRPr lang="en-US" sz="2400" dirty="0" smtClean="0">
              <a:solidFill>
                <a:schemeClr val="bg1">
                  <a:lumMod val="9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China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Laos..</a:t>
            </a:r>
          </a:p>
          <a:p>
            <a:endParaRPr lang="en-US" sz="2400" dirty="0" smtClean="0">
              <a:solidFill>
                <a:schemeClr val="bg1">
                  <a:lumMod val="9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99613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76200"/>
            <a:ext cx="9144000" cy="6934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981200" y="228600"/>
            <a:ext cx="5486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Market Size</a:t>
            </a:r>
            <a:endParaRPr lang="en-US" sz="8800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753800414"/>
              </p:ext>
            </p:extLst>
          </p:nvPr>
        </p:nvGraphicFramePr>
        <p:xfrm>
          <a:off x="1524000" y="9906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ular Callout 5"/>
          <p:cNvSpPr/>
          <p:nvPr/>
        </p:nvSpPr>
        <p:spPr>
          <a:xfrm>
            <a:off x="2030186" y="4191000"/>
            <a:ext cx="3075214" cy="2438400"/>
          </a:xfrm>
          <a:prstGeom prst="wedgeRectCallout">
            <a:avLst>
              <a:gd name="adj1" fmla="val -24007"/>
              <a:gd name="adj2" fmla="val -62368"/>
            </a:avLst>
          </a:prstGeom>
          <a:solidFill>
            <a:schemeClr val="accent2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30186" y="4375666"/>
            <a:ext cx="30752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Central Cities in </a:t>
            </a:r>
            <a:r>
              <a:rPr lang="en-US" sz="2400" dirty="0" err="1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VietNam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err="1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HoChiMinh</a:t>
            </a:r>
            <a:endParaRPr lang="en-US" sz="2400" dirty="0" smtClean="0">
              <a:solidFill>
                <a:schemeClr val="bg1">
                  <a:lumMod val="9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err="1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HaNoi</a:t>
            </a:r>
            <a:endParaRPr lang="en-US" sz="2400" dirty="0" smtClean="0">
              <a:solidFill>
                <a:schemeClr val="bg1">
                  <a:lumMod val="9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err="1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DaNang</a:t>
            </a:r>
            <a:endParaRPr lang="en-US" sz="2400" dirty="0" smtClean="0">
              <a:solidFill>
                <a:schemeClr val="bg1">
                  <a:lumMod val="9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err="1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CanTho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…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3910693" y="3733800"/>
            <a:ext cx="2846614" cy="2308324"/>
          </a:xfrm>
          <a:prstGeom prst="wedgeRectCallout">
            <a:avLst>
              <a:gd name="adj1" fmla="val -24007"/>
              <a:gd name="adj2" fmla="val -62368"/>
            </a:avLst>
          </a:prstGeom>
          <a:solidFill>
            <a:schemeClr val="accent2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28836" y="3918466"/>
            <a:ext cx="28738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Sub-urban: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Thu </a:t>
            </a:r>
            <a:r>
              <a:rPr lang="en-US" sz="2400" dirty="0" err="1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Duc</a:t>
            </a:r>
            <a:endParaRPr lang="en-US" sz="2400" dirty="0" smtClean="0">
              <a:solidFill>
                <a:schemeClr val="bg1">
                  <a:lumMod val="9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err="1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Distric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 12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Ben Luc….</a:t>
            </a:r>
          </a:p>
          <a:p>
            <a:endParaRPr lang="en-US" sz="2400" dirty="0" smtClean="0">
              <a:solidFill>
                <a:schemeClr val="bg1">
                  <a:lumMod val="9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ular Callout 9"/>
          <p:cNvSpPr/>
          <p:nvPr/>
        </p:nvSpPr>
        <p:spPr>
          <a:xfrm>
            <a:off x="5867400" y="3181590"/>
            <a:ext cx="2846614" cy="2308324"/>
          </a:xfrm>
          <a:prstGeom prst="wedgeRectCallout">
            <a:avLst>
              <a:gd name="adj1" fmla="val -24007"/>
              <a:gd name="adj2" fmla="val -62368"/>
            </a:avLst>
          </a:prstGeom>
          <a:solidFill>
            <a:schemeClr val="accent2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67400" y="3406170"/>
            <a:ext cx="28738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Nearby Countries: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err="1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ThaiLand</a:t>
            </a:r>
            <a:endParaRPr lang="en-US" sz="2400" dirty="0" smtClean="0">
              <a:solidFill>
                <a:schemeClr val="bg1">
                  <a:lumMod val="9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China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Laos..</a:t>
            </a:r>
          </a:p>
          <a:p>
            <a:endParaRPr lang="en-US" sz="2400" dirty="0" smtClean="0">
              <a:solidFill>
                <a:schemeClr val="bg1">
                  <a:lumMod val="9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32-Point Star 11"/>
          <p:cNvSpPr/>
          <p:nvPr/>
        </p:nvSpPr>
        <p:spPr>
          <a:xfrm>
            <a:off x="1752600" y="931293"/>
            <a:ext cx="6172200" cy="4811271"/>
          </a:xfrm>
          <a:prstGeom prst="star3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FF0000"/>
                </a:solidFill>
              </a:rPr>
              <a:t>3 years</a:t>
            </a:r>
          </a:p>
          <a:p>
            <a:pPr algn="ctr"/>
            <a:r>
              <a:rPr lang="en-US" sz="6000" b="1" dirty="0">
                <a:solidFill>
                  <a:srgbClr val="FF0000"/>
                </a:solidFill>
              </a:rPr>
              <a:t>5</a:t>
            </a:r>
            <a:r>
              <a:rPr lang="en-US" sz="6000" b="1" dirty="0" smtClean="0">
                <a:solidFill>
                  <a:srgbClr val="FF0000"/>
                </a:solidFill>
              </a:rPr>
              <a:t> 690 4</a:t>
            </a:r>
            <a:r>
              <a:rPr lang="en-US" sz="6000" b="1" dirty="0">
                <a:solidFill>
                  <a:srgbClr val="FF0000"/>
                </a:solidFill>
              </a:rPr>
              <a:t>6</a:t>
            </a:r>
            <a:r>
              <a:rPr lang="en-US" sz="6000" b="1" dirty="0" smtClean="0">
                <a:solidFill>
                  <a:srgbClr val="FF0000"/>
                </a:solidFill>
              </a:rPr>
              <a:t>0</a:t>
            </a:r>
            <a:endParaRPr lang="en-US" sz="6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99613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76200"/>
            <a:ext cx="9144000" cy="6934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3000" y="-304800"/>
            <a:ext cx="7391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Business Model</a:t>
            </a:r>
            <a:endParaRPr lang="en-US" sz="8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6" y="914400"/>
            <a:ext cx="9144000" cy="25621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6" y="3437523"/>
            <a:ext cx="9144000" cy="23536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6" y="5486400"/>
            <a:ext cx="9144000" cy="202194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2400" y="914400"/>
            <a:ext cx="762000" cy="227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81200" y="953125"/>
            <a:ext cx="838200" cy="188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7256" y="953125"/>
            <a:ext cx="1021443" cy="188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38800" y="953125"/>
            <a:ext cx="1219200" cy="342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467600" y="934387"/>
            <a:ext cx="1219200" cy="342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4343" y="5486400"/>
            <a:ext cx="838200" cy="188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89929" y="5486400"/>
            <a:ext cx="1025071" cy="188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981200" y="3545175"/>
            <a:ext cx="838200" cy="188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638800" y="3541607"/>
            <a:ext cx="838200" cy="188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35124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76200"/>
            <a:ext cx="9144000" cy="6934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197720630"/>
              </p:ext>
            </p:extLst>
          </p:nvPr>
        </p:nvGraphicFramePr>
        <p:xfrm>
          <a:off x="1524000" y="1397000"/>
          <a:ext cx="65532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28600" y="0"/>
            <a:ext cx="8610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Revenue Streams</a:t>
            </a:r>
            <a:endParaRPr lang="en-US" sz="8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4462" y="5257800"/>
            <a:ext cx="86071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itchFamily="34" charset="0"/>
              <a:buChar char="•"/>
            </a:pPr>
            <a:r>
              <a:rPr lang="en-US" sz="4000" dirty="0" smtClean="0">
                <a:solidFill>
                  <a:srgbClr val="FF0000"/>
                </a:solidFill>
              </a:rPr>
              <a:t>User documents =&gt;&gt; ads</a:t>
            </a:r>
          </a:p>
          <a:p>
            <a:pPr marL="685800" indent="-685800">
              <a:buFont typeface="Arial" pitchFamily="34" charset="0"/>
              <a:buChar char="•"/>
            </a:pPr>
            <a:r>
              <a:rPr lang="en-US" sz="4000" dirty="0" smtClean="0">
                <a:solidFill>
                  <a:srgbClr val="FF0000"/>
                </a:solidFill>
              </a:rPr>
              <a:t>User location =&gt; doctor address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72849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76200"/>
            <a:ext cx="9144000" cy="6934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540593537"/>
              </p:ext>
            </p:extLst>
          </p:nvPr>
        </p:nvGraphicFramePr>
        <p:xfrm>
          <a:off x="1524000" y="1397000"/>
          <a:ext cx="65532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90600" y="6927"/>
            <a:ext cx="76892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 Costs </a:t>
            </a:r>
            <a:r>
              <a:rPr lang="en-US" sz="8800" dirty="0" err="1" smtClean="0">
                <a:solidFill>
                  <a:schemeClr val="bg1"/>
                </a:solidFill>
              </a:rPr>
              <a:t>Stucture</a:t>
            </a:r>
            <a:endParaRPr lang="en-US" sz="88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4463" y="5410200"/>
            <a:ext cx="83750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=&gt;&gt;  Cost: around </a:t>
            </a:r>
            <a:r>
              <a:rPr lang="en-US" sz="6000" dirty="0" smtClean="0">
                <a:solidFill>
                  <a:schemeClr val="accent2"/>
                </a:solidFill>
              </a:rPr>
              <a:t>$16,500 USD</a:t>
            </a:r>
            <a:endParaRPr lang="en-US" sz="6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44329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76200"/>
            <a:ext cx="9144000" cy="6934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025164912"/>
              </p:ext>
            </p:extLst>
          </p:nvPr>
        </p:nvGraphicFramePr>
        <p:xfrm>
          <a:off x="1524000" y="1219200"/>
          <a:ext cx="65532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33400" y="6927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err="1" smtClean="0">
                <a:solidFill>
                  <a:schemeClr val="bg1"/>
                </a:solidFill>
              </a:rPr>
              <a:t>Chanels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4463" y="5257800"/>
            <a:ext cx="83750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=&gt;&gt;  </a:t>
            </a:r>
            <a:r>
              <a:rPr lang="en-US" sz="3600" dirty="0" smtClean="0">
                <a:solidFill>
                  <a:schemeClr val="bg1"/>
                </a:solidFill>
              </a:rPr>
              <a:t>Main Focus: </a:t>
            </a:r>
            <a:r>
              <a:rPr lang="en-US" sz="4800" dirty="0" smtClean="0">
                <a:solidFill>
                  <a:srgbClr val="FF0000"/>
                </a:solidFill>
              </a:rPr>
              <a:t>Doctors, Hospitals</a:t>
            </a:r>
          </a:p>
          <a:p>
            <a:r>
              <a:rPr lang="en-US" sz="4800" dirty="0" smtClean="0">
                <a:solidFill>
                  <a:schemeClr val="bg1"/>
                </a:solidFill>
              </a:rPr>
              <a:t>=&gt;&gt;</a:t>
            </a:r>
            <a:r>
              <a:rPr lang="en-US" sz="4800" dirty="0" smtClean="0">
                <a:solidFill>
                  <a:srgbClr val="FF0000"/>
                </a:solidFill>
              </a:rPr>
              <a:t> </a:t>
            </a:r>
            <a:r>
              <a:rPr lang="en-US" sz="4800" dirty="0" smtClean="0">
                <a:solidFill>
                  <a:schemeClr val="bg1"/>
                </a:solidFill>
              </a:rPr>
              <a:t>Survey -&gt; Feedback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51897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76200"/>
            <a:ext cx="9144000" cy="6934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6927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</a:rPr>
              <a:t>Why </a:t>
            </a:r>
            <a:r>
              <a:rPr lang="en-US" sz="7200" dirty="0" err="1" smtClean="0">
                <a:solidFill>
                  <a:schemeClr val="bg1"/>
                </a:solidFill>
              </a:rPr>
              <a:t>TaCare</a:t>
            </a:r>
            <a:r>
              <a:rPr lang="en-US" sz="7200" dirty="0" smtClean="0">
                <a:solidFill>
                  <a:schemeClr val="bg1"/>
                </a:solidFill>
              </a:rPr>
              <a:t>?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200" y="1752600"/>
            <a:ext cx="76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Convenient to use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47800" y="3124200"/>
            <a:ext cx="76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With amazing functions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28800" y="4644572"/>
            <a:ext cx="76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Reliable information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18223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76200"/>
            <a:ext cx="9144000" cy="6934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6927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</a:rPr>
              <a:t>Why </a:t>
            </a:r>
            <a:r>
              <a:rPr lang="en-US" sz="7200" dirty="0" err="1" smtClean="0">
                <a:solidFill>
                  <a:schemeClr val="bg1"/>
                </a:solidFill>
              </a:rPr>
              <a:t>TaCare</a:t>
            </a:r>
            <a:r>
              <a:rPr lang="en-US" sz="7200" dirty="0" smtClean="0">
                <a:solidFill>
                  <a:schemeClr val="bg1"/>
                </a:solidFill>
              </a:rPr>
              <a:t>?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200" y="1752600"/>
            <a:ext cx="76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It’s not only for you…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47800" y="3124200"/>
            <a:ext cx="76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b</a:t>
            </a:r>
            <a:r>
              <a:rPr lang="en-US" sz="4800" dirty="0" smtClean="0">
                <a:solidFill>
                  <a:schemeClr val="bg1"/>
                </a:solidFill>
              </a:rPr>
              <a:t>ut also for your family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4000" y="4644572"/>
            <a:ext cx="76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And a better society!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45387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76200"/>
            <a:ext cx="9144000" cy="6934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689811941"/>
              </p:ext>
            </p:extLst>
          </p:nvPr>
        </p:nvGraphicFramePr>
        <p:xfrm>
          <a:off x="533400" y="1295400"/>
          <a:ext cx="83058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0"/>
            <a:ext cx="7391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Our Team</a:t>
            </a:r>
            <a:endParaRPr lang="en-US" sz="8800" dirty="0">
              <a:solidFill>
                <a:schemeClr val="bg1"/>
              </a:solidFill>
            </a:endParaRPr>
          </a:p>
        </p:txBody>
      </p:sp>
      <p:sp>
        <p:nvSpPr>
          <p:cNvPr id="3" name="Explosion 2 2"/>
          <p:cNvSpPr/>
          <p:nvPr/>
        </p:nvSpPr>
        <p:spPr>
          <a:xfrm>
            <a:off x="4648200" y="989149"/>
            <a:ext cx="4307835" cy="2863882"/>
          </a:xfrm>
          <a:prstGeom prst="irregularSeal2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PASSION</a:t>
            </a:r>
            <a:endParaRPr lang="en-US" dirty="0"/>
          </a:p>
        </p:txBody>
      </p:sp>
      <p:sp>
        <p:nvSpPr>
          <p:cNvPr id="7" name="Explosion 2 6"/>
          <p:cNvSpPr/>
          <p:nvPr/>
        </p:nvSpPr>
        <p:spPr>
          <a:xfrm>
            <a:off x="430278" y="1233249"/>
            <a:ext cx="4408422" cy="2619782"/>
          </a:xfrm>
          <a:prstGeom prst="irregularSeal2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KNOWDLEGE</a:t>
            </a:r>
            <a:endParaRPr lang="en-US" dirty="0"/>
          </a:p>
        </p:txBody>
      </p:sp>
      <p:sp>
        <p:nvSpPr>
          <p:cNvPr id="10" name="Explosion 2 9"/>
          <p:cNvSpPr/>
          <p:nvPr/>
        </p:nvSpPr>
        <p:spPr>
          <a:xfrm>
            <a:off x="2618828" y="3853030"/>
            <a:ext cx="4467771" cy="2852569"/>
          </a:xfrm>
          <a:prstGeom prst="irregularSeal2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EXPERIENCE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3279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76200"/>
            <a:ext cx="9144000" cy="6934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409160131"/>
              </p:ext>
            </p:extLst>
          </p:nvPr>
        </p:nvGraphicFramePr>
        <p:xfrm>
          <a:off x="533400" y="1295400"/>
          <a:ext cx="80010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0"/>
            <a:ext cx="7391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Our Advisors</a:t>
            </a:r>
            <a:endParaRPr lang="en-US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13015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864182724"/>
              </p:ext>
            </p:extLst>
          </p:nvPr>
        </p:nvGraphicFramePr>
        <p:xfrm>
          <a:off x="304800" y="304800"/>
          <a:ext cx="3505200" cy="2717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4009910306"/>
              </p:ext>
            </p:extLst>
          </p:nvPr>
        </p:nvGraphicFramePr>
        <p:xfrm>
          <a:off x="5105400" y="228600"/>
          <a:ext cx="3505200" cy="2717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4008307803"/>
              </p:ext>
            </p:extLst>
          </p:nvPr>
        </p:nvGraphicFramePr>
        <p:xfrm>
          <a:off x="381000" y="3962400"/>
          <a:ext cx="3505200" cy="2717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Chart 12"/>
          <p:cNvGraphicFramePr/>
          <p:nvPr>
            <p:extLst>
              <p:ext uri="{D42A27DB-BD31-4B8C-83A1-F6EECF244321}">
                <p14:modId xmlns:p14="http://schemas.microsoft.com/office/powerpoint/2010/main" val="2895202695"/>
              </p:ext>
            </p:extLst>
          </p:nvPr>
        </p:nvGraphicFramePr>
        <p:xfrm>
          <a:off x="5257800" y="3962400"/>
          <a:ext cx="3505200" cy="2717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Chart 13"/>
          <p:cNvGraphicFramePr/>
          <p:nvPr>
            <p:extLst>
              <p:ext uri="{D42A27DB-BD31-4B8C-83A1-F6EECF244321}">
                <p14:modId xmlns:p14="http://schemas.microsoft.com/office/powerpoint/2010/main" val="2337841505"/>
              </p:ext>
            </p:extLst>
          </p:nvPr>
        </p:nvGraphicFramePr>
        <p:xfrm>
          <a:off x="2133600" y="1447800"/>
          <a:ext cx="4191000" cy="3733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921860645"/>
              </p:ext>
            </p:extLst>
          </p:nvPr>
        </p:nvGraphicFramePr>
        <p:xfrm>
          <a:off x="304800" y="3559629"/>
          <a:ext cx="4114800" cy="3276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981200" y="228600"/>
            <a:ext cx="5486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53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11" grpId="0">
        <p:bldAsOne/>
      </p:bldGraphic>
      <p:bldGraphic spid="13" grpId="0">
        <p:bldAsOne/>
      </p:bldGraphic>
      <p:bldGraphic spid="14" grpId="0">
        <p:bldAsOne/>
      </p:bldGraphic>
      <p:bldGraphic spid="7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76200"/>
            <a:ext cx="9144000" cy="6934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:\Users\chanhnguye.nc2\Dropbox\Gear-Up\te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119" y="304800"/>
            <a:ext cx="3660644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46217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76200"/>
            <a:ext cx="9144000" cy="6934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693" y="228600"/>
            <a:ext cx="3376613" cy="600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3999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76200"/>
            <a:ext cx="9144000" cy="6934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87" y="321733"/>
            <a:ext cx="3452813" cy="613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217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76200"/>
            <a:ext cx="9144000" cy="6934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493" y="253999"/>
            <a:ext cx="3529013" cy="627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65682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76200"/>
            <a:ext cx="9144000" cy="6934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52400"/>
            <a:ext cx="3376613" cy="600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62847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76200"/>
            <a:ext cx="9144000" cy="6934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87" y="152400"/>
            <a:ext cx="3300413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8173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541</TotalTime>
  <Words>281</Words>
  <Application>Microsoft Office PowerPoint</Application>
  <PresentationFormat>On-screen Show (4:3)</PresentationFormat>
  <Paragraphs>119</Paragraphs>
  <Slides>29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chanhnguye.nc2</dc:creator>
  <cp:lastModifiedBy>chanhnguye.nc2</cp:lastModifiedBy>
  <cp:revision>108</cp:revision>
  <dcterms:created xsi:type="dcterms:W3CDTF">2006-08-16T00:00:00Z</dcterms:created>
  <dcterms:modified xsi:type="dcterms:W3CDTF">2014-08-21T03:54:57Z</dcterms:modified>
</cp:coreProperties>
</file>